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3" r:id="rId1"/>
  </p:sldMasterIdLst>
  <p:sldIdLst>
    <p:sldId id="256" r:id="rId2"/>
  </p:sldIdLst>
  <p:sldSz cx="39776400" cy="31089600"/>
  <p:notesSz cx="6858000" cy="9144000"/>
  <p:defaultTextStyle>
    <a:defPPr>
      <a:defRPr lang="en-US"/>
    </a:defPPr>
    <a:lvl1pPr marL="0" algn="l" defTabSz="2024378" rtl="0" eaLnBrk="1" latinLnBrk="0" hangingPunct="1">
      <a:defRPr sz="7900" kern="1200">
        <a:solidFill>
          <a:schemeClr val="tx1"/>
        </a:solidFill>
        <a:latin typeface="+mn-lt"/>
        <a:ea typeface="+mn-ea"/>
        <a:cs typeface="+mn-cs"/>
      </a:defRPr>
    </a:lvl1pPr>
    <a:lvl2pPr marL="2024378" algn="l" defTabSz="2024378" rtl="0" eaLnBrk="1" latinLnBrk="0" hangingPunct="1">
      <a:defRPr sz="7900" kern="1200">
        <a:solidFill>
          <a:schemeClr val="tx1"/>
        </a:solidFill>
        <a:latin typeface="+mn-lt"/>
        <a:ea typeface="+mn-ea"/>
        <a:cs typeface="+mn-cs"/>
      </a:defRPr>
    </a:lvl2pPr>
    <a:lvl3pPr marL="4048755" algn="l" defTabSz="2024378" rtl="0" eaLnBrk="1" latinLnBrk="0" hangingPunct="1">
      <a:defRPr sz="7900" kern="1200">
        <a:solidFill>
          <a:schemeClr val="tx1"/>
        </a:solidFill>
        <a:latin typeface="+mn-lt"/>
        <a:ea typeface="+mn-ea"/>
        <a:cs typeface="+mn-cs"/>
      </a:defRPr>
    </a:lvl3pPr>
    <a:lvl4pPr marL="6073134" algn="l" defTabSz="2024378" rtl="0" eaLnBrk="1" latinLnBrk="0" hangingPunct="1">
      <a:defRPr sz="7900" kern="1200">
        <a:solidFill>
          <a:schemeClr val="tx1"/>
        </a:solidFill>
        <a:latin typeface="+mn-lt"/>
        <a:ea typeface="+mn-ea"/>
        <a:cs typeface="+mn-cs"/>
      </a:defRPr>
    </a:lvl4pPr>
    <a:lvl5pPr marL="8097507" algn="l" defTabSz="2024378" rtl="0" eaLnBrk="1" latinLnBrk="0" hangingPunct="1">
      <a:defRPr sz="7900" kern="1200">
        <a:solidFill>
          <a:schemeClr val="tx1"/>
        </a:solidFill>
        <a:latin typeface="+mn-lt"/>
        <a:ea typeface="+mn-ea"/>
        <a:cs typeface="+mn-cs"/>
      </a:defRPr>
    </a:lvl5pPr>
    <a:lvl6pPr marL="10121884" algn="l" defTabSz="2024378" rtl="0" eaLnBrk="1" latinLnBrk="0" hangingPunct="1">
      <a:defRPr sz="7900" kern="1200">
        <a:solidFill>
          <a:schemeClr val="tx1"/>
        </a:solidFill>
        <a:latin typeface="+mn-lt"/>
        <a:ea typeface="+mn-ea"/>
        <a:cs typeface="+mn-cs"/>
      </a:defRPr>
    </a:lvl6pPr>
    <a:lvl7pPr marL="12146262" algn="l" defTabSz="2024378" rtl="0" eaLnBrk="1" latinLnBrk="0" hangingPunct="1">
      <a:defRPr sz="7900" kern="1200">
        <a:solidFill>
          <a:schemeClr val="tx1"/>
        </a:solidFill>
        <a:latin typeface="+mn-lt"/>
        <a:ea typeface="+mn-ea"/>
        <a:cs typeface="+mn-cs"/>
      </a:defRPr>
    </a:lvl7pPr>
    <a:lvl8pPr marL="14170640" algn="l" defTabSz="2024378" rtl="0" eaLnBrk="1" latinLnBrk="0" hangingPunct="1">
      <a:defRPr sz="7900" kern="1200">
        <a:solidFill>
          <a:schemeClr val="tx1"/>
        </a:solidFill>
        <a:latin typeface="+mn-lt"/>
        <a:ea typeface="+mn-ea"/>
        <a:cs typeface="+mn-cs"/>
      </a:defRPr>
    </a:lvl8pPr>
    <a:lvl9pPr marL="16195018" algn="l" defTabSz="2024378" rtl="0" eaLnBrk="1" latinLnBrk="0" hangingPunct="1">
      <a:defRPr sz="7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8"/>
    <a:srgbClr val="7598D9"/>
    <a:srgbClr val="2E0F66"/>
    <a:srgbClr val="0BD0D9"/>
    <a:srgbClr val="2FCFDB"/>
    <a:srgbClr val="E82404"/>
    <a:srgbClr val="D8F0F8"/>
    <a:srgbClr val="F5F5F5"/>
    <a:srgbClr val="858D04"/>
    <a:srgbClr val="F2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0" autoAdjust="0"/>
  </p:normalViewPr>
  <p:slideViewPr>
    <p:cSldViewPr snapToGrid="0" snapToObjects="1">
      <p:cViewPr>
        <p:scale>
          <a:sx n="75" d="100"/>
          <a:sy n="75" d="100"/>
        </p:scale>
        <p:origin x="-136" y="736"/>
      </p:cViewPr>
      <p:guideLst>
        <p:guide orient="horz" pos="9792"/>
        <p:guide pos="125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815" y="6217920"/>
            <a:ext cx="35440771" cy="6093561"/>
          </a:xfrm>
        </p:spPr>
        <p:txBody>
          <a:bodyPr vert="horz" lIns="404940" tIns="202470" rIns="404940" bIns="20247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4049402" rtl="0" eaLnBrk="1" latinLnBrk="0" hangingPunct="1">
              <a:lnSpc>
                <a:spcPts val="28342"/>
              </a:lnSpc>
              <a:spcBef>
                <a:spcPct val="0"/>
              </a:spcBef>
              <a:buNone/>
              <a:defRPr sz="266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167815" y="12311476"/>
            <a:ext cx="35440771" cy="3026055"/>
          </a:xfrm>
        </p:spPr>
        <p:txBody>
          <a:bodyPr vert="horz" lIns="404940" tIns="202470" rIns="404940" bIns="202470" rtlCol="0">
            <a:normAutofit/>
            <a:scene3d>
              <a:camera prst="orthographicFront"/>
              <a:lightRig rig="threePt" dir="t"/>
            </a:scene3d>
            <a:sp3d extrusionH="57150">
              <a:bevelT w="38100" h="38100" prst="relaxedInset"/>
              <a:bevelB w="38100" h="38100" prst="relaxedInset"/>
            </a:sp3d>
          </a:bodyPr>
          <a:lstStyle>
            <a:lvl1pPr marL="0" indent="0" algn="ctr" defTabSz="4049402" rtl="0" eaLnBrk="1" latinLnBrk="0" hangingPunct="1">
              <a:spcBef>
                <a:spcPts val="0"/>
              </a:spcBef>
              <a:buClr>
                <a:schemeClr val="tx1">
                  <a:lumMod val="75000"/>
                  <a:lumOff val="25000"/>
                </a:schemeClr>
              </a:buClr>
              <a:buSzPct val="75000"/>
              <a:buFont typeface="Wingdings 2" pitchFamily="18" charset="2"/>
              <a:buNone/>
              <a:defRPr sz="98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2024701" indent="0" algn="ctr">
              <a:buNone/>
              <a:defRPr>
                <a:solidFill>
                  <a:schemeClr val="tx1">
                    <a:tint val="75000"/>
                  </a:schemeClr>
                </a:solidFill>
              </a:defRPr>
            </a:lvl2pPr>
            <a:lvl3pPr marL="4049402" indent="0" algn="ctr">
              <a:buNone/>
              <a:defRPr>
                <a:solidFill>
                  <a:schemeClr val="tx1">
                    <a:tint val="75000"/>
                  </a:schemeClr>
                </a:solidFill>
              </a:defRPr>
            </a:lvl3pPr>
            <a:lvl4pPr marL="6074103" indent="0" algn="ctr">
              <a:buNone/>
              <a:defRPr>
                <a:solidFill>
                  <a:schemeClr val="tx1">
                    <a:tint val="75000"/>
                  </a:schemeClr>
                </a:solidFill>
              </a:defRPr>
            </a:lvl4pPr>
            <a:lvl5pPr marL="8098804" indent="0" algn="ctr">
              <a:buNone/>
              <a:defRPr>
                <a:solidFill>
                  <a:schemeClr val="tx1">
                    <a:tint val="75000"/>
                  </a:schemeClr>
                </a:solidFill>
              </a:defRPr>
            </a:lvl5pPr>
            <a:lvl6pPr marL="10123505" indent="0" algn="ctr">
              <a:buNone/>
              <a:defRPr>
                <a:solidFill>
                  <a:schemeClr val="tx1">
                    <a:tint val="75000"/>
                  </a:schemeClr>
                </a:solidFill>
              </a:defRPr>
            </a:lvl6pPr>
            <a:lvl7pPr marL="12148206" indent="0" algn="ctr">
              <a:buNone/>
              <a:defRPr>
                <a:solidFill>
                  <a:schemeClr val="tx1">
                    <a:tint val="75000"/>
                  </a:schemeClr>
                </a:solidFill>
              </a:defRPr>
            </a:lvl7pPr>
            <a:lvl8pPr marL="14172907" indent="0" algn="ctr">
              <a:buNone/>
              <a:defRPr>
                <a:solidFill>
                  <a:schemeClr val="tx1">
                    <a:tint val="75000"/>
                  </a:schemeClr>
                </a:solidFill>
              </a:defRPr>
            </a:lvl8pPr>
            <a:lvl9pPr marL="16197608"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404940" tIns="202470" rIns="404940" bIns="202470" rtlCol="0" anchor="ctr"/>
          <a:lstStyle>
            <a:lvl1pPr marL="0" algn="l" defTabSz="4049402" rtl="0" eaLnBrk="1" latinLnBrk="0" hangingPunct="1">
              <a:defRPr sz="49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C6282591-351A-49C5-BD56-030F4C806DDE}" type="datetime1">
              <a:rPr lang="en-US" smtClean="0"/>
              <a:pPr/>
              <a:t>4/24/14</a:t>
            </a:fld>
            <a:endParaRPr lang="en-US"/>
          </a:p>
        </p:txBody>
      </p:sp>
      <p:sp>
        <p:nvSpPr>
          <p:cNvPr id="5" name="Footer Placeholder 4"/>
          <p:cNvSpPr>
            <a:spLocks noGrp="1"/>
          </p:cNvSpPr>
          <p:nvPr>
            <p:ph type="ftr" sz="quarter" idx="11"/>
          </p:nvPr>
        </p:nvSpPr>
        <p:spPr/>
        <p:txBody>
          <a:bodyPr vert="horz" lIns="404940" tIns="202470" rIns="404940" bIns="202470" rtlCol="0" anchor="ctr"/>
          <a:lstStyle>
            <a:lvl1pPr marL="0" algn="ctr" defTabSz="4049402" rtl="0" eaLnBrk="1" latinLnBrk="0" hangingPunct="1">
              <a:defRPr sz="49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r>
              <a:rPr lang="en-US" smtClean="0"/>
              <a:t>
              </a:t>
            </a:r>
            <a:endParaRPr lang="en-US"/>
          </a:p>
        </p:txBody>
      </p:sp>
      <p:sp>
        <p:nvSpPr>
          <p:cNvPr id="6" name="Slide Number Placeholder 5"/>
          <p:cNvSpPr>
            <a:spLocks noGrp="1"/>
          </p:cNvSpPr>
          <p:nvPr>
            <p:ph type="sldNum" sz="quarter" idx="12"/>
          </p:nvPr>
        </p:nvSpPr>
        <p:spPr/>
        <p:txBody>
          <a:bodyPr vert="horz" lIns="404940" tIns="202470" rIns="404940" bIns="202470" rtlCol="0" anchor="ctr"/>
          <a:lstStyle>
            <a:lvl1pPr marL="0" algn="r" defTabSz="4049402" rtl="0" eaLnBrk="1" latinLnBrk="0" hangingPunct="1">
              <a:defRPr sz="49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38DF85F5-FB5E-4F79-A561-97039C58D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4299" y="1889763"/>
            <a:ext cx="16706088" cy="9042400"/>
          </a:xfrm>
        </p:spPr>
        <p:txBody>
          <a:bodyPr anchor="b"/>
          <a:lstStyle>
            <a:lvl1pPr algn="ctr">
              <a:defRPr sz="19500" b="0"/>
            </a:lvl1pPr>
          </a:lstStyle>
          <a:p>
            <a:r>
              <a:rPr lang="en-US" smtClean="0"/>
              <a:t>Click to edit Master title style</a:t>
            </a:r>
            <a:endParaRPr/>
          </a:p>
        </p:txBody>
      </p:sp>
      <p:sp>
        <p:nvSpPr>
          <p:cNvPr id="4" name="Text Placeholder 3"/>
          <p:cNvSpPr>
            <a:spLocks noGrp="1"/>
          </p:cNvSpPr>
          <p:nvPr>
            <p:ph type="body" sz="half" idx="2"/>
          </p:nvPr>
        </p:nvSpPr>
        <p:spPr>
          <a:xfrm>
            <a:off x="2164299" y="11054080"/>
            <a:ext cx="16706088" cy="15036804"/>
          </a:xfrm>
        </p:spPr>
        <p:txBody>
          <a:bodyPr>
            <a:normAutofit/>
          </a:bodyPr>
          <a:lstStyle>
            <a:lvl1pPr marL="0" indent="0" algn="ctr">
              <a:spcBef>
                <a:spcPts val="2657"/>
              </a:spcBef>
              <a:buNone/>
              <a:defRPr sz="7600"/>
            </a:lvl1pPr>
            <a:lvl2pPr marL="2024701" indent="0">
              <a:buNone/>
              <a:defRPr sz="5400"/>
            </a:lvl2pPr>
            <a:lvl3pPr marL="4049402" indent="0">
              <a:buNone/>
              <a:defRPr sz="4400"/>
            </a:lvl3pPr>
            <a:lvl4pPr marL="6074103" indent="0">
              <a:buNone/>
              <a:defRPr sz="4000"/>
            </a:lvl4pPr>
            <a:lvl5pPr marL="8098804" indent="0">
              <a:buNone/>
              <a:defRPr sz="4000"/>
            </a:lvl5pPr>
            <a:lvl6pPr marL="10123505" indent="0">
              <a:buNone/>
              <a:defRPr sz="4000"/>
            </a:lvl6pPr>
            <a:lvl7pPr marL="12148206" indent="0">
              <a:buNone/>
              <a:defRPr sz="4000"/>
            </a:lvl7pPr>
            <a:lvl8pPr marL="14172907" indent="0">
              <a:buNone/>
              <a:defRPr sz="4000"/>
            </a:lvl8pPr>
            <a:lvl9pPr marL="16197608"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BE46D-E8E1-B140-8A7F-868F87EC2CD8}" type="datetimeFigureOut">
              <a:rPr lang="en-US" smtClean="0"/>
              <a:pPr/>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BCEE6-96ED-3A4B-AD49-A7D756447507}" type="slidenum">
              <a:rPr lang="en-US" smtClean="0"/>
              <a:pPr/>
              <a:t>‹#›</a:t>
            </a:fld>
            <a:endParaRPr lang="en-US"/>
          </a:p>
        </p:txBody>
      </p:sp>
      <p:sp>
        <p:nvSpPr>
          <p:cNvPr id="8" name="Picture Placeholder 2"/>
          <p:cNvSpPr>
            <a:spLocks noGrp="1"/>
          </p:cNvSpPr>
          <p:nvPr>
            <p:ph type="pic" idx="1"/>
          </p:nvPr>
        </p:nvSpPr>
        <p:spPr>
          <a:xfrm>
            <a:off x="20901946" y="1950721"/>
            <a:ext cx="16706088" cy="24627841"/>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404940" tIns="202470" rIns="404940" bIns="202470" rtlCol="0">
            <a:normAutofit/>
          </a:bodyPr>
          <a:lstStyle>
            <a:lvl1pPr marL="2024701" indent="-2024701" algn="l" defTabSz="4049402" rtl="0" eaLnBrk="1" latinLnBrk="0" hangingPunct="1">
              <a:spcBef>
                <a:spcPts val="8857"/>
              </a:spcBef>
              <a:buClr>
                <a:schemeClr val="accent2">
                  <a:lumMod val="50000"/>
                  <a:lumOff val="50000"/>
                </a:schemeClr>
              </a:buClr>
              <a:buSzPct val="75000"/>
              <a:buFont typeface="Wingdings 2" pitchFamily="18" charset="2"/>
              <a:buNone/>
              <a:defRPr sz="9800" kern="1200">
                <a:solidFill>
                  <a:schemeClr val="tx1">
                    <a:lumMod val="75000"/>
                    <a:lumOff val="25000"/>
                  </a:schemeClr>
                </a:solidFill>
                <a:latin typeface="+mn-lt"/>
                <a:ea typeface="+mn-ea"/>
                <a:cs typeface="+mn-cs"/>
              </a:defRPr>
            </a:lvl1pPr>
            <a:lvl2pPr marL="2024701" indent="0">
              <a:buNone/>
              <a:defRPr sz="12400"/>
            </a:lvl2pPr>
            <a:lvl3pPr marL="4049402" indent="0">
              <a:buNone/>
              <a:defRPr sz="10600"/>
            </a:lvl3pPr>
            <a:lvl4pPr marL="6074103" indent="0">
              <a:buNone/>
              <a:defRPr sz="8900"/>
            </a:lvl4pPr>
            <a:lvl5pPr marL="8098804" indent="0">
              <a:buNone/>
              <a:defRPr sz="8900"/>
            </a:lvl5pPr>
            <a:lvl6pPr marL="10123505" indent="0">
              <a:buNone/>
              <a:defRPr sz="8900"/>
            </a:lvl6pPr>
            <a:lvl7pPr marL="12148206" indent="0">
              <a:buNone/>
              <a:defRPr sz="8900"/>
            </a:lvl7pPr>
            <a:lvl8pPr marL="14172907" indent="0">
              <a:buNone/>
              <a:defRPr sz="8900"/>
            </a:lvl8pPr>
            <a:lvl9pPr marL="16197608" indent="0">
              <a:buNone/>
              <a:defRPr sz="89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12148206" indent="-2024701">
              <a:defRPr/>
            </a:lvl7pPr>
            <a:lvl8pPr marL="12148206" indent="-2024701">
              <a:defRPr/>
            </a:lvl8pPr>
            <a:lvl9pPr marL="12148206" indent="-2024701">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81BE46D-E8E1-B140-8A7F-868F87EC2CD8}" type="datetimeFigureOut">
              <a:rPr lang="en-US" smtClean="0"/>
              <a:pPr/>
              <a:t>4/24/14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587143" y="1892725"/>
            <a:ext cx="6960870" cy="258792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23610" y="1892725"/>
            <a:ext cx="28271629" cy="258792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81BE46D-E8E1-B140-8A7F-868F87EC2CD8}" type="datetimeFigureOut">
              <a:rPr lang="en-US" smtClean="0"/>
              <a:pPr/>
              <a:t>4/24/14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404940" tIns="202470" rIns="404940" bIns="202470" rtlCol="0" anchor="ctr"/>
          <a:lstStyle>
            <a:lvl1pPr marL="0" algn="l" defTabSz="4049402" rtl="0" eaLnBrk="1" latinLnBrk="0" hangingPunct="1">
              <a:defRPr sz="49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A81BE46D-E8E1-B140-8A7F-868F87EC2CD8}" type="datetimeFigureOut">
              <a:rPr lang="en-US" smtClean="0"/>
              <a:pPr/>
              <a:t>4/24/14</a:t>
            </a:fld>
            <a:endParaRPr lang="en-US"/>
          </a:p>
        </p:txBody>
      </p:sp>
      <p:sp>
        <p:nvSpPr>
          <p:cNvPr id="4" name="Footer Placeholder 3"/>
          <p:cNvSpPr>
            <a:spLocks noGrp="1"/>
          </p:cNvSpPr>
          <p:nvPr>
            <p:ph type="ftr" sz="quarter" idx="11"/>
          </p:nvPr>
        </p:nvSpPr>
        <p:spPr/>
        <p:txBody>
          <a:bodyPr vert="horz" lIns="404940" tIns="202470" rIns="404940" bIns="202470" rtlCol="0" anchor="ctr"/>
          <a:lstStyle>
            <a:lvl1pPr marL="0" algn="ctr" defTabSz="4049402" rtl="0" eaLnBrk="1" latinLnBrk="0" hangingPunct="1">
              <a:defRPr sz="49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404940" tIns="202470" rIns="404940" bIns="202470" rtlCol="0" anchor="ctr"/>
          <a:lstStyle>
            <a:lvl1pPr marL="0" algn="r" defTabSz="4049402" rtl="0" eaLnBrk="1" latinLnBrk="0" hangingPunct="1">
              <a:defRPr sz="49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23DBCEE6-96ED-3A4B-AD49-A7D7564475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81BE46D-E8E1-B140-8A7F-868F87EC2CD8}" type="datetimeFigureOut">
              <a:rPr lang="en-US" smtClean="0"/>
              <a:pPr/>
              <a:t>4/24/14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2168370" y="19690074"/>
            <a:ext cx="35439662" cy="6101925"/>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28342"/>
              </a:lnSpc>
              <a:defRPr sz="266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2168366" y="25786078"/>
            <a:ext cx="35439668" cy="3007355"/>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2024701" indent="0" algn="ctr">
              <a:buNone/>
              <a:defRPr>
                <a:solidFill>
                  <a:schemeClr val="tx1">
                    <a:tint val="75000"/>
                  </a:schemeClr>
                </a:solidFill>
              </a:defRPr>
            </a:lvl2pPr>
            <a:lvl3pPr marL="4049402" indent="0" algn="ctr">
              <a:buNone/>
              <a:defRPr>
                <a:solidFill>
                  <a:schemeClr val="tx1">
                    <a:tint val="75000"/>
                  </a:schemeClr>
                </a:solidFill>
              </a:defRPr>
            </a:lvl3pPr>
            <a:lvl4pPr marL="6074103" indent="0" algn="ctr">
              <a:buNone/>
              <a:defRPr>
                <a:solidFill>
                  <a:schemeClr val="tx1">
                    <a:tint val="75000"/>
                  </a:schemeClr>
                </a:solidFill>
              </a:defRPr>
            </a:lvl4pPr>
            <a:lvl5pPr marL="8098804" indent="0" algn="ctr">
              <a:buNone/>
              <a:defRPr>
                <a:solidFill>
                  <a:schemeClr val="tx1">
                    <a:tint val="75000"/>
                  </a:schemeClr>
                </a:solidFill>
              </a:defRPr>
            </a:lvl5pPr>
            <a:lvl6pPr marL="10123505" indent="0" algn="ctr">
              <a:buNone/>
              <a:defRPr>
                <a:solidFill>
                  <a:schemeClr val="tx1">
                    <a:tint val="75000"/>
                  </a:schemeClr>
                </a:solidFill>
              </a:defRPr>
            </a:lvl6pPr>
            <a:lvl7pPr marL="12148206" indent="0" algn="ctr">
              <a:buNone/>
              <a:defRPr>
                <a:solidFill>
                  <a:schemeClr val="tx1">
                    <a:tint val="75000"/>
                  </a:schemeClr>
                </a:solidFill>
              </a:defRPr>
            </a:lvl7pPr>
            <a:lvl8pPr marL="14172907" indent="0" algn="ctr">
              <a:buNone/>
              <a:defRPr>
                <a:solidFill>
                  <a:schemeClr val="tx1">
                    <a:tint val="75000"/>
                  </a:schemeClr>
                </a:solidFill>
              </a:defRPr>
            </a:lvl8pPr>
            <a:lvl9pPr marL="16197608"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A81BE46D-E8E1-B140-8A7F-868F87EC2CD8}" type="datetimeFigureOut">
              <a:rPr lang="en-US" smtClean="0"/>
              <a:pPr/>
              <a:t>4/24/14</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23DBCEE6-96ED-3A4B-AD49-A7D756447507}" type="slidenum">
              <a:rPr lang="en-US" smtClean="0"/>
              <a:pPr/>
              <a:t>‹#›</a:t>
            </a:fld>
            <a:endParaRPr lang="en-US"/>
          </a:p>
        </p:txBody>
      </p:sp>
      <p:sp>
        <p:nvSpPr>
          <p:cNvPr id="8" name="Picture Placeholder 7"/>
          <p:cNvSpPr>
            <a:spLocks noGrp="1"/>
          </p:cNvSpPr>
          <p:nvPr>
            <p:ph type="pic" sz="quarter" idx="13"/>
          </p:nvPr>
        </p:nvSpPr>
        <p:spPr>
          <a:xfrm>
            <a:off x="8618220" y="3108960"/>
            <a:ext cx="22539960" cy="1519936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8366" y="8045878"/>
            <a:ext cx="35439668" cy="8492067"/>
          </a:xfrm>
        </p:spPr>
        <p:txBody>
          <a:bodyPr anchor="b" anchorCtr="0"/>
          <a:lstStyle>
            <a:lvl1pPr algn="ctr">
              <a:defRPr sz="26600" b="0" cap="none" baseline="0"/>
            </a:lvl1pPr>
          </a:lstStyle>
          <a:p>
            <a:r>
              <a:rPr lang="en-US" smtClean="0"/>
              <a:t>Click to edit Master title style</a:t>
            </a:r>
            <a:endParaRPr/>
          </a:p>
        </p:txBody>
      </p:sp>
      <p:sp>
        <p:nvSpPr>
          <p:cNvPr id="3" name="Text Placeholder 2"/>
          <p:cNvSpPr>
            <a:spLocks noGrp="1"/>
          </p:cNvSpPr>
          <p:nvPr>
            <p:ph type="body" idx="1"/>
          </p:nvPr>
        </p:nvSpPr>
        <p:spPr>
          <a:xfrm>
            <a:off x="2168366" y="16567155"/>
            <a:ext cx="35439668" cy="6800848"/>
          </a:xfrm>
        </p:spPr>
        <p:txBody>
          <a:bodyPr anchor="t" anchorCtr="0">
            <a:normAutofit/>
          </a:bodyPr>
          <a:lstStyle>
            <a:lvl1pPr marL="0" indent="0" algn="ctr">
              <a:spcBef>
                <a:spcPts val="0"/>
              </a:spcBef>
              <a:buNone/>
              <a:defRPr sz="9800">
                <a:solidFill>
                  <a:schemeClr val="tx1">
                    <a:lumMod val="75000"/>
                    <a:lumOff val="25000"/>
                  </a:schemeClr>
                </a:solidFill>
              </a:defRPr>
            </a:lvl1pPr>
            <a:lvl2pPr marL="2024701" indent="0">
              <a:buNone/>
              <a:defRPr sz="7900">
                <a:solidFill>
                  <a:schemeClr val="tx1">
                    <a:tint val="75000"/>
                  </a:schemeClr>
                </a:solidFill>
              </a:defRPr>
            </a:lvl2pPr>
            <a:lvl3pPr marL="4049402" indent="0">
              <a:buNone/>
              <a:defRPr sz="7100">
                <a:solidFill>
                  <a:schemeClr val="tx1">
                    <a:tint val="75000"/>
                  </a:schemeClr>
                </a:solidFill>
              </a:defRPr>
            </a:lvl3pPr>
            <a:lvl4pPr marL="6074103" indent="0">
              <a:buNone/>
              <a:defRPr sz="6200">
                <a:solidFill>
                  <a:schemeClr val="tx1">
                    <a:tint val="75000"/>
                  </a:schemeClr>
                </a:solidFill>
              </a:defRPr>
            </a:lvl4pPr>
            <a:lvl5pPr marL="8098804" indent="0">
              <a:buNone/>
              <a:defRPr sz="6200">
                <a:solidFill>
                  <a:schemeClr val="tx1">
                    <a:tint val="75000"/>
                  </a:schemeClr>
                </a:solidFill>
              </a:defRPr>
            </a:lvl5pPr>
            <a:lvl6pPr marL="10123505" indent="0">
              <a:buNone/>
              <a:defRPr sz="6200">
                <a:solidFill>
                  <a:schemeClr val="tx1">
                    <a:tint val="75000"/>
                  </a:schemeClr>
                </a:solidFill>
              </a:defRPr>
            </a:lvl6pPr>
            <a:lvl7pPr marL="12148206" indent="0">
              <a:buNone/>
              <a:defRPr sz="6200">
                <a:solidFill>
                  <a:schemeClr val="tx1">
                    <a:tint val="75000"/>
                  </a:schemeClr>
                </a:solidFill>
              </a:defRPr>
            </a:lvl7pPr>
            <a:lvl8pPr marL="14172907" indent="0">
              <a:buNone/>
              <a:defRPr sz="6200">
                <a:solidFill>
                  <a:schemeClr val="tx1">
                    <a:tint val="75000"/>
                  </a:schemeClr>
                </a:solidFill>
              </a:defRPr>
            </a:lvl8pPr>
            <a:lvl9pPr marL="16197608"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AF767-44AA-4440-A071-804CAA4767B3}" type="datetime1">
              <a:rPr lang="en-US" smtClean="0"/>
              <a:pPr/>
              <a:t>4/24/14</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B1AA4845-A08A-4DF4-8D99-E2E7B6D41C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68369" y="426722"/>
            <a:ext cx="35439673" cy="6583683"/>
          </a:xfrm>
        </p:spPr>
        <p:txBody>
          <a:bodyPr/>
          <a:lstStyle/>
          <a:p>
            <a:r>
              <a:rPr lang="en-US" smtClean="0"/>
              <a:t>Click to edit Master title style</a:t>
            </a:r>
            <a:endParaRPr/>
          </a:p>
        </p:txBody>
      </p:sp>
      <p:sp>
        <p:nvSpPr>
          <p:cNvPr id="3" name="Content Placeholder 2"/>
          <p:cNvSpPr>
            <a:spLocks noGrp="1"/>
          </p:cNvSpPr>
          <p:nvPr>
            <p:ph sz="half" idx="1"/>
          </p:nvPr>
        </p:nvSpPr>
        <p:spPr>
          <a:xfrm>
            <a:off x="2168366" y="7988300"/>
            <a:ext cx="16706088" cy="19783639"/>
          </a:xfrm>
        </p:spPr>
        <p:txBody>
          <a:bodyPr>
            <a:normAutofit/>
          </a:bodyPr>
          <a:lstStyle>
            <a:lvl1pPr>
              <a:defRPr sz="8900"/>
            </a:lvl1pPr>
            <a:lvl2pPr>
              <a:defRPr sz="7900"/>
            </a:lvl2pPr>
            <a:lvl3pPr>
              <a:defRPr sz="7900"/>
            </a:lvl3pPr>
            <a:lvl4pPr>
              <a:defRPr sz="7900"/>
            </a:lvl4pPr>
            <a:lvl5pPr>
              <a:defRPr sz="7900"/>
            </a:lvl5pPr>
            <a:lvl6pPr marL="10144598" indent="-2045794">
              <a:defRPr sz="7900"/>
            </a:lvl6pPr>
            <a:lvl7pPr marL="10144598" indent="-2045794">
              <a:defRPr sz="7900"/>
            </a:lvl7pPr>
            <a:lvl8pPr marL="10144598" indent="-2045794">
              <a:defRPr sz="7900"/>
            </a:lvl8pPr>
            <a:lvl9pPr marL="10144598" indent="-2045794">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20901951" y="7988300"/>
            <a:ext cx="16706088" cy="19783639"/>
          </a:xfrm>
        </p:spPr>
        <p:txBody>
          <a:bodyPr>
            <a:normAutofit/>
          </a:bodyPr>
          <a:lstStyle>
            <a:lvl1pPr>
              <a:defRPr sz="8900"/>
            </a:lvl1pPr>
            <a:lvl2pPr>
              <a:defRPr sz="7900"/>
            </a:lvl2pPr>
            <a:lvl3pPr>
              <a:defRPr sz="7900"/>
            </a:lvl3pPr>
            <a:lvl4pPr>
              <a:defRPr sz="7900"/>
            </a:lvl4pPr>
            <a:lvl5pPr marL="10144598" indent="-2045794">
              <a:defRPr sz="7900"/>
            </a:lvl5pPr>
            <a:lvl6pPr marL="10144598" indent="-2045794">
              <a:defRPr sz="7900"/>
            </a:lvl6pPr>
            <a:lvl7pPr marL="10144598" indent="-2045794">
              <a:defRPr sz="7900"/>
            </a:lvl7pPr>
            <a:lvl8pPr marL="10144598" indent="-2045794">
              <a:defRPr sz="7900"/>
            </a:lvl8pPr>
            <a:lvl9pPr marL="10144598" indent="-2045794">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81BE46D-E8E1-B140-8A7F-868F87EC2CD8}" type="datetimeFigureOut">
              <a:rPr lang="en-US" smtClean="0"/>
              <a:pPr/>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68369" y="426722"/>
            <a:ext cx="35439673" cy="65836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68366" y="7030719"/>
            <a:ext cx="16706088" cy="3245695"/>
          </a:xfrm>
        </p:spPr>
        <p:txBody>
          <a:bodyPr anchor="b"/>
          <a:lstStyle>
            <a:lvl1pPr marL="0" indent="0" algn="ctr">
              <a:spcBef>
                <a:spcPts val="0"/>
              </a:spcBef>
              <a:buNone/>
              <a:defRPr sz="10600" b="0"/>
            </a:lvl1pPr>
            <a:lvl2pPr marL="2024701" indent="0">
              <a:buNone/>
              <a:defRPr sz="8900" b="1"/>
            </a:lvl2pPr>
            <a:lvl3pPr marL="4049402" indent="0">
              <a:buNone/>
              <a:defRPr sz="7900" b="1"/>
            </a:lvl3pPr>
            <a:lvl4pPr marL="6074103" indent="0">
              <a:buNone/>
              <a:defRPr sz="7100" b="1"/>
            </a:lvl4pPr>
            <a:lvl5pPr marL="8098804" indent="0">
              <a:buNone/>
              <a:defRPr sz="7100" b="1"/>
            </a:lvl5pPr>
            <a:lvl6pPr marL="10123505" indent="0">
              <a:buNone/>
              <a:defRPr sz="7100" b="1"/>
            </a:lvl6pPr>
            <a:lvl7pPr marL="12148206" indent="0">
              <a:buNone/>
              <a:defRPr sz="7100" b="1"/>
            </a:lvl7pPr>
            <a:lvl8pPr marL="14172907" indent="0">
              <a:buNone/>
              <a:defRPr sz="7100" b="1"/>
            </a:lvl8pPr>
            <a:lvl9pPr marL="16197608"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168366" y="11521439"/>
            <a:ext cx="16706088" cy="16250495"/>
          </a:xfrm>
        </p:spPr>
        <p:txBody>
          <a:bodyPr>
            <a:normAutofit/>
          </a:bodyPr>
          <a:lstStyle>
            <a:lvl1pPr>
              <a:defRPr sz="8900"/>
            </a:lvl1pPr>
            <a:lvl2pPr>
              <a:defRPr sz="7900"/>
            </a:lvl2pPr>
            <a:lvl3pPr>
              <a:defRPr sz="7900"/>
            </a:lvl3pPr>
            <a:lvl4pPr>
              <a:defRPr sz="7900"/>
            </a:lvl4pPr>
            <a:lvl5pPr>
              <a:defRPr sz="7900"/>
            </a:lvl5pPr>
            <a:lvl6pPr marL="10144598" indent="-2045794">
              <a:defRPr sz="7100"/>
            </a:lvl6pPr>
            <a:lvl7pPr marL="10144598" indent="-2045794">
              <a:defRPr sz="7100"/>
            </a:lvl7pPr>
            <a:lvl8pPr marL="10144598" indent="-2045794">
              <a:defRPr sz="7100"/>
            </a:lvl8pPr>
            <a:lvl9pPr marL="10144598" indent="-2045794">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20901951" y="7030719"/>
            <a:ext cx="16706088" cy="3245695"/>
          </a:xfrm>
        </p:spPr>
        <p:txBody>
          <a:bodyPr anchor="b"/>
          <a:lstStyle>
            <a:lvl1pPr marL="0" indent="0" algn="ctr">
              <a:spcBef>
                <a:spcPts val="0"/>
              </a:spcBef>
              <a:buNone/>
              <a:defRPr sz="10600" b="0"/>
            </a:lvl1pPr>
            <a:lvl2pPr marL="2024701" indent="0">
              <a:buNone/>
              <a:defRPr sz="8900" b="1"/>
            </a:lvl2pPr>
            <a:lvl3pPr marL="4049402" indent="0">
              <a:buNone/>
              <a:defRPr sz="7900" b="1"/>
            </a:lvl3pPr>
            <a:lvl4pPr marL="6074103" indent="0">
              <a:buNone/>
              <a:defRPr sz="7100" b="1"/>
            </a:lvl4pPr>
            <a:lvl5pPr marL="8098804" indent="0">
              <a:buNone/>
              <a:defRPr sz="7100" b="1"/>
            </a:lvl5pPr>
            <a:lvl6pPr marL="10123505" indent="0">
              <a:buNone/>
              <a:defRPr sz="7100" b="1"/>
            </a:lvl6pPr>
            <a:lvl7pPr marL="12148206" indent="0">
              <a:buNone/>
              <a:defRPr sz="7100" b="1"/>
            </a:lvl7pPr>
            <a:lvl8pPr marL="14172907" indent="0">
              <a:buNone/>
              <a:defRPr sz="7100" b="1"/>
            </a:lvl8pPr>
            <a:lvl9pPr marL="16197608"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901951" y="11521439"/>
            <a:ext cx="16706088" cy="16250495"/>
          </a:xfrm>
        </p:spPr>
        <p:txBody>
          <a:bodyPr>
            <a:normAutofit/>
          </a:bodyPr>
          <a:lstStyle>
            <a:lvl1pPr>
              <a:defRPr sz="8900"/>
            </a:lvl1pPr>
            <a:lvl2pPr>
              <a:defRPr sz="7900"/>
            </a:lvl2pPr>
            <a:lvl3pPr>
              <a:defRPr sz="7900"/>
            </a:lvl3pPr>
            <a:lvl4pPr>
              <a:defRPr sz="7900"/>
            </a:lvl4pPr>
            <a:lvl5pPr>
              <a:defRPr sz="7900"/>
            </a:lvl5pPr>
            <a:lvl6pPr marL="10144598" indent="-2045794">
              <a:defRPr sz="7100"/>
            </a:lvl6pPr>
            <a:lvl7pPr marL="10144598" indent="-2045794">
              <a:defRPr sz="7100"/>
            </a:lvl7pPr>
            <a:lvl8pPr marL="10144598" indent="-2045794">
              <a:defRPr sz="7100"/>
            </a:lvl8pPr>
            <a:lvl9pPr marL="10144598" indent="-2045794">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81BE46D-E8E1-B140-8A7F-868F87EC2CD8}" type="datetimeFigureOut">
              <a:rPr lang="en-US" smtClean="0"/>
              <a:pPr/>
              <a:t>4/24/14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BCEE6-96ED-3A4B-AD49-A7D756447507}" type="slidenum">
              <a:rPr lang="en-US" smtClean="0"/>
              <a:pPr/>
              <a:t>‹#›</a:t>
            </a:fld>
            <a:endParaRPr lang="en-US"/>
          </a:p>
        </p:txBody>
      </p:sp>
      <p:cxnSp>
        <p:nvCxnSpPr>
          <p:cNvPr id="11" name="Straight Connector 10"/>
          <p:cNvCxnSpPr/>
          <p:nvPr/>
        </p:nvCxnSpPr>
        <p:spPr>
          <a:xfrm>
            <a:off x="2187702" y="10667998"/>
            <a:ext cx="16706088" cy="71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901946" y="10667998"/>
            <a:ext cx="16706088" cy="71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81BE46D-E8E1-B140-8A7F-868F87EC2CD8}" type="datetimeFigureOut">
              <a:rPr lang="en-US" smtClean="0"/>
              <a:pPr/>
              <a:t>4/24/14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BE46D-E8E1-B140-8A7F-868F87EC2CD8}" type="datetimeFigureOut">
              <a:rPr lang="en-US" smtClean="0"/>
              <a:pPr/>
              <a:t>4/24/14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4299" y="1889763"/>
            <a:ext cx="16706088" cy="9042400"/>
          </a:xfrm>
        </p:spPr>
        <p:txBody>
          <a:bodyPr anchor="b"/>
          <a:lstStyle>
            <a:lvl1pPr algn="ctr">
              <a:defRPr sz="19500" b="0"/>
            </a:lvl1pPr>
          </a:lstStyle>
          <a:p>
            <a:r>
              <a:rPr lang="en-US" smtClean="0"/>
              <a:t>Click to edit Master title style</a:t>
            </a:r>
            <a:endParaRPr/>
          </a:p>
        </p:txBody>
      </p:sp>
      <p:sp>
        <p:nvSpPr>
          <p:cNvPr id="3" name="Content Placeholder 2"/>
          <p:cNvSpPr>
            <a:spLocks noGrp="1"/>
          </p:cNvSpPr>
          <p:nvPr>
            <p:ph idx="1"/>
          </p:nvPr>
        </p:nvSpPr>
        <p:spPr>
          <a:xfrm>
            <a:off x="20847515" y="1828804"/>
            <a:ext cx="16706088" cy="25943138"/>
          </a:xfrm>
        </p:spPr>
        <p:txBody>
          <a:bodyPr>
            <a:normAutofit/>
          </a:bodyPr>
          <a:lstStyle>
            <a:lvl1pPr>
              <a:defRPr sz="8900"/>
            </a:lvl1pPr>
            <a:lvl2pPr>
              <a:defRPr sz="8900"/>
            </a:lvl2pPr>
            <a:lvl3pPr>
              <a:defRPr sz="7900"/>
            </a:lvl3pPr>
            <a:lvl4pPr>
              <a:defRPr sz="7900"/>
            </a:lvl4pPr>
            <a:lvl5pPr>
              <a:defRPr sz="7900"/>
            </a:lvl5pPr>
            <a:lvl6pPr marL="10144598" indent="-2045794">
              <a:defRPr sz="7900"/>
            </a:lvl6pPr>
            <a:lvl7pPr marL="10144598" indent="-2045794">
              <a:defRPr sz="7900"/>
            </a:lvl7pPr>
            <a:lvl8pPr marL="10144598" indent="-2045794">
              <a:defRPr sz="7900"/>
            </a:lvl8pPr>
            <a:lvl9pPr marL="10144598" indent="-2045794">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164299" y="11054080"/>
            <a:ext cx="16706088" cy="15036804"/>
          </a:xfrm>
        </p:spPr>
        <p:txBody>
          <a:bodyPr>
            <a:normAutofit/>
          </a:bodyPr>
          <a:lstStyle>
            <a:lvl1pPr marL="0" indent="0" algn="ctr">
              <a:spcBef>
                <a:spcPts val="2657"/>
              </a:spcBef>
              <a:buNone/>
              <a:defRPr sz="7600"/>
            </a:lvl1pPr>
            <a:lvl2pPr marL="2024701" indent="0">
              <a:buNone/>
              <a:defRPr sz="5400"/>
            </a:lvl2pPr>
            <a:lvl3pPr marL="4049402" indent="0">
              <a:buNone/>
              <a:defRPr sz="4400"/>
            </a:lvl3pPr>
            <a:lvl4pPr marL="6074103" indent="0">
              <a:buNone/>
              <a:defRPr sz="4000"/>
            </a:lvl4pPr>
            <a:lvl5pPr marL="8098804" indent="0">
              <a:buNone/>
              <a:defRPr sz="4000"/>
            </a:lvl5pPr>
            <a:lvl6pPr marL="10123505" indent="0">
              <a:buNone/>
              <a:defRPr sz="4000"/>
            </a:lvl6pPr>
            <a:lvl7pPr marL="12148206" indent="0">
              <a:buNone/>
              <a:defRPr sz="4000"/>
            </a:lvl7pPr>
            <a:lvl8pPr marL="14172907" indent="0">
              <a:buNone/>
              <a:defRPr sz="4000"/>
            </a:lvl8pPr>
            <a:lvl9pPr marL="16197608"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BE46D-E8E1-B140-8A7F-868F87EC2CD8}" type="datetimeFigureOut">
              <a:rPr lang="en-US" smtClean="0"/>
              <a:pPr/>
              <a:t>4/24/14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BCEE6-96ED-3A4B-AD49-A7D7564475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8369" y="426722"/>
            <a:ext cx="35439673" cy="6583683"/>
          </a:xfrm>
          <a:prstGeom prst="rect">
            <a:avLst/>
          </a:prstGeom>
        </p:spPr>
        <p:txBody>
          <a:bodyPr vert="horz" lIns="404940" tIns="202470" rIns="404940" bIns="20247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168369" y="7985761"/>
            <a:ext cx="35439673" cy="19786177"/>
          </a:xfrm>
          <a:prstGeom prst="rect">
            <a:avLst/>
          </a:prstGeom>
        </p:spPr>
        <p:txBody>
          <a:bodyPr vert="horz" lIns="404940" tIns="202470" rIns="404940" bIns="2024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18926" y="28815455"/>
            <a:ext cx="9281160" cy="1655233"/>
          </a:xfrm>
          <a:prstGeom prst="rect">
            <a:avLst/>
          </a:prstGeom>
        </p:spPr>
        <p:txBody>
          <a:bodyPr vert="horz" lIns="404940" tIns="202470" rIns="404940" bIns="202470" rtlCol="0" anchor="ctr"/>
          <a:lstStyle>
            <a:lvl1pPr algn="l">
              <a:defRPr sz="4900">
                <a:solidFill>
                  <a:schemeClr val="tx1">
                    <a:lumMod val="75000"/>
                    <a:lumOff val="25000"/>
                  </a:schemeClr>
                </a:solidFill>
              </a:defRPr>
            </a:lvl1pPr>
          </a:lstStyle>
          <a:p>
            <a:fld id="{A81BE46D-E8E1-B140-8A7F-868F87EC2CD8}" type="datetimeFigureOut">
              <a:rPr lang="en-US" smtClean="0"/>
              <a:pPr/>
              <a:t>4/24/14</a:t>
            </a:fld>
            <a:endParaRPr lang="en-US"/>
          </a:p>
        </p:txBody>
      </p:sp>
      <p:sp>
        <p:nvSpPr>
          <p:cNvPr id="5" name="Footer Placeholder 4"/>
          <p:cNvSpPr>
            <a:spLocks noGrp="1"/>
          </p:cNvSpPr>
          <p:nvPr>
            <p:ph type="ftr" sz="quarter" idx="3"/>
          </p:nvPr>
        </p:nvSpPr>
        <p:spPr>
          <a:xfrm>
            <a:off x="13590270" y="28815455"/>
            <a:ext cx="12595860" cy="1655233"/>
          </a:xfrm>
          <a:prstGeom prst="rect">
            <a:avLst/>
          </a:prstGeom>
        </p:spPr>
        <p:txBody>
          <a:bodyPr vert="horz" lIns="404940" tIns="202470" rIns="404940" bIns="202470" rtlCol="0" anchor="ctr"/>
          <a:lstStyle>
            <a:lvl1pPr algn="ctr">
              <a:defRPr sz="4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29656816" y="28815455"/>
            <a:ext cx="9281160" cy="1655233"/>
          </a:xfrm>
          <a:prstGeom prst="rect">
            <a:avLst/>
          </a:prstGeom>
        </p:spPr>
        <p:txBody>
          <a:bodyPr vert="horz" lIns="404940" tIns="202470" rIns="404940" bIns="202470" rtlCol="0" anchor="ctr"/>
          <a:lstStyle>
            <a:lvl1pPr algn="r">
              <a:defRPr sz="4900">
                <a:solidFill>
                  <a:schemeClr val="tx1">
                    <a:lumMod val="75000"/>
                    <a:lumOff val="25000"/>
                  </a:schemeClr>
                </a:solidFill>
              </a:defRPr>
            </a:lvl1pPr>
          </a:lstStyle>
          <a:p>
            <a:fld id="{23DBCEE6-96ED-3A4B-AD49-A7D7564475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txStyles>
    <p:titleStyle>
      <a:lvl1pPr algn="ctr" defTabSz="4049402" rtl="0" eaLnBrk="1" latinLnBrk="0" hangingPunct="1">
        <a:spcBef>
          <a:spcPct val="0"/>
        </a:spcBef>
        <a:buNone/>
        <a:defRPr sz="22100" kern="1200">
          <a:solidFill>
            <a:schemeClr val="tx1"/>
          </a:solidFill>
          <a:latin typeface="+mj-lt"/>
          <a:ea typeface="+mj-ea"/>
          <a:cs typeface="+mj-cs"/>
        </a:defRPr>
      </a:lvl1pPr>
    </p:titleStyle>
    <p:bodyStyle>
      <a:lvl1pPr marL="2024701" indent="-2024701" algn="l" defTabSz="4049402" rtl="0" eaLnBrk="1" latinLnBrk="0" hangingPunct="1">
        <a:spcBef>
          <a:spcPts val="8857"/>
        </a:spcBef>
        <a:buClr>
          <a:schemeClr val="tx1">
            <a:lumMod val="75000"/>
            <a:lumOff val="25000"/>
          </a:schemeClr>
        </a:buClr>
        <a:buSzPct val="75000"/>
        <a:buFont typeface="Wingdings 2" pitchFamily="18" charset="2"/>
        <a:buChar char=""/>
        <a:defRPr sz="9800" kern="1200">
          <a:solidFill>
            <a:schemeClr val="tx1">
              <a:lumMod val="75000"/>
              <a:lumOff val="25000"/>
            </a:schemeClr>
          </a:solidFill>
          <a:latin typeface="+mn-lt"/>
          <a:ea typeface="+mn-ea"/>
          <a:cs typeface="+mn-cs"/>
        </a:defRPr>
      </a:lvl1pPr>
      <a:lvl2pPr marL="4049402" indent="-2024701" algn="l" defTabSz="4049402" rtl="0" eaLnBrk="1" latinLnBrk="0" hangingPunct="1">
        <a:spcBef>
          <a:spcPts val="2657"/>
        </a:spcBef>
        <a:buClr>
          <a:schemeClr val="tx1">
            <a:lumMod val="50000"/>
            <a:lumOff val="50000"/>
          </a:schemeClr>
        </a:buClr>
        <a:buSzPct val="75000"/>
        <a:buFont typeface="Wingdings 2" pitchFamily="18" charset="2"/>
        <a:buChar char=""/>
        <a:defRPr sz="8900" kern="1200">
          <a:solidFill>
            <a:schemeClr val="tx1">
              <a:lumMod val="75000"/>
              <a:lumOff val="25000"/>
            </a:schemeClr>
          </a:solidFill>
          <a:latin typeface="+mn-lt"/>
          <a:ea typeface="+mn-ea"/>
          <a:cs typeface="+mn-cs"/>
        </a:defRPr>
      </a:lvl2pPr>
      <a:lvl3pPr marL="6074103" indent="-2024701" algn="l" defTabSz="4049402" rtl="0" eaLnBrk="1" latinLnBrk="0" hangingPunct="1">
        <a:spcBef>
          <a:spcPts val="2657"/>
        </a:spcBef>
        <a:buClr>
          <a:schemeClr val="tx1">
            <a:lumMod val="75000"/>
            <a:lumOff val="25000"/>
          </a:schemeClr>
        </a:buClr>
        <a:buSzPct val="75000"/>
        <a:buFont typeface="Wingdings 2" pitchFamily="18" charset="2"/>
        <a:buChar char=""/>
        <a:defRPr sz="7900" kern="1200">
          <a:solidFill>
            <a:schemeClr val="tx1">
              <a:lumMod val="75000"/>
              <a:lumOff val="25000"/>
            </a:schemeClr>
          </a:solidFill>
          <a:latin typeface="+mn-lt"/>
          <a:ea typeface="+mn-ea"/>
          <a:cs typeface="+mn-cs"/>
        </a:defRPr>
      </a:lvl3pPr>
      <a:lvl4pPr marL="8098804" indent="-2024701" algn="l" defTabSz="4049402" rtl="0" eaLnBrk="1" latinLnBrk="0" hangingPunct="1">
        <a:spcBef>
          <a:spcPts val="2657"/>
        </a:spcBef>
        <a:buClr>
          <a:schemeClr val="tx1">
            <a:lumMod val="50000"/>
            <a:lumOff val="50000"/>
          </a:schemeClr>
        </a:buClr>
        <a:buSzPct val="75000"/>
        <a:buFont typeface="Wingdings 2" pitchFamily="18" charset="2"/>
        <a:buChar char=""/>
        <a:defRPr sz="7900" kern="1200">
          <a:solidFill>
            <a:schemeClr val="tx1">
              <a:lumMod val="75000"/>
              <a:lumOff val="25000"/>
            </a:schemeClr>
          </a:solidFill>
          <a:latin typeface="+mn-lt"/>
          <a:ea typeface="+mn-ea"/>
          <a:cs typeface="+mn-cs"/>
        </a:defRPr>
      </a:lvl4pPr>
      <a:lvl5pPr marL="10123505" indent="-2024701" algn="l" defTabSz="4049402" rtl="0" eaLnBrk="1" latinLnBrk="0" hangingPunct="1">
        <a:spcBef>
          <a:spcPts val="2657"/>
        </a:spcBef>
        <a:buClr>
          <a:schemeClr val="tx1">
            <a:lumMod val="75000"/>
            <a:lumOff val="25000"/>
          </a:schemeClr>
        </a:buClr>
        <a:buSzPct val="75000"/>
        <a:buFont typeface="Wingdings 2" pitchFamily="18" charset="2"/>
        <a:buChar char=""/>
        <a:defRPr sz="7900" kern="1200">
          <a:solidFill>
            <a:schemeClr val="tx1">
              <a:lumMod val="75000"/>
              <a:lumOff val="25000"/>
            </a:schemeClr>
          </a:solidFill>
          <a:latin typeface="+mn-lt"/>
          <a:ea typeface="+mn-ea"/>
          <a:cs typeface="+mn-cs"/>
        </a:defRPr>
      </a:lvl5pPr>
      <a:lvl6pPr marL="12148206" indent="-2045794" algn="l" defTabSz="4049402" rtl="0" eaLnBrk="1" latinLnBrk="0" hangingPunct="1">
        <a:spcBef>
          <a:spcPct val="20000"/>
        </a:spcBef>
        <a:buClr>
          <a:schemeClr val="tx1">
            <a:lumMod val="50000"/>
            <a:lumOff val="50000"/>
          </a:schemeClr>
        </a:buClr>
        <a:buSzPct val="75000"/>
        <a:buFont typeface="Wingdings 2" pitchFamily="18" charset="2"/>
        <a:buChar char=""/>
        <a:defRPr lang="en-US" sz="7900" kern="1200" dirty="0" smtClean="0">
          <a:solidFill>
            <a:schemeClr val="tx1">
              <a:lumMod val="75000"/>
              <a:lumOff val="25000"/>
            </a:schemeClr>
          </a:solidFill>
          <a:latin typeface="+mn-lt"/>
          <a:ea typeface="+mn-ea"/>
          <a:cs typeface="+mn-cs"/>
        </a:defRPr>
      </a:lvl6pPr>
      <a:lvl7pPr marL="14194000" indent="-2045794" algn="l" defTabSz="4049402" rtl="0" eaLnBrk="1" latinLnBrk="0" hangingPunct="1">
        <a:spcBef>
          <a:spcPct val="20000"/>
        </a:spcBef>
        <a:buClr>
          <a:schemeClr val="tx1">
            <a:lumMod val="75000"/>
            <a:lumOff val="25000"/>
          </a:schemeClr>
        </a:buClr>
        <a:buSzPct val="75000"/>
        <a:buFont typeface="Wingdings 2" pitchFamily="18" charset="2"/>
        <a:buChar char=""/>
        <a:defRPr lang="en-US" sz="7900" kern="1200" dirty="0" smtClean="0">
          <a:solidFill>
            <a:schemeClr val="tx1">
              <a:lumMod val="75000"/>
              <a:lumOff val="25000"/>
            </a:schemeClr>
          </a:solidFill>
          <a:latin typeface="+mn-lt"/>
          <a:ea typeface="+mn-ea"/>
          <a:cs typeface="+mn-cs"/>
        </a:defRPr>
      </a:lvl7pPr>
      <a:lvl8pPr marL="16197608" indent="-2045794" algn="l" defTabSz="4049402" rtl="0" eaLnBrk="1" latinLnBrk="0" hangingPunct="1">
        <a:spcBef>
          <a:spcPct val="20000"/>
        </a:spcBef>
        <a:buClr>
          <a:schemeClr val="tx1">
            <a:lumMod val="50000"/>
            <a:lumOff val="50000"/>
          </a:schemeClr>
        </a:buClr>
        <a:buSzPct val="75000"/>
        <a:buFont typeface="Wingdings 2" pitchFamily="18" charset="2"/>
        <a:buChar char=""/>
        <a:defRPr lang="en-US" sz="7900" kern="1200" dirty="0" smtClean="0">
          <a:solidFill>
            <a:schemeClr val="tx1">
              <a:lumMod val="75000"/>
              <a:lumOff val="25000"/>
            </a:schemeClr>
          </a:solidFill>
          <a:latin typeface="+mn-lt"/>
          <a:ea typeface="+mn-ea"/>
          <a:cs typeface="+mn-cs"/>
        </a:defRPr>
      </a:lvl8pPr>
      <a:lvl9pPr marL="18243402" indent="-2045794" algn="l" defTabSz="4049402" rtl="0" eaLnBrk="1" latinLnBrk="0" hangingPunct="1">
        <a:spcBef>
          <a:spcPct val="20000"/>
        </a:spcBef>
        <a:buClr>
          <a:schemeClr val="tx1">
            <a:lumMod val="75000"/>
            <a:lumOff val="25000"/>
          </a:schemeClr>
        </a:buClr>
        <a:buSzPct val="75000"/>
        <a:buFont typeface="Wingdings 2" pitchFamily="18" charset="2"/>
        <a:buChar char=""/>
        <a:defRPr lang="en-US" sz="7900" kern="1200" dirty="0">
          <a:solidFill>
            <a:schemeClr val="tx1">
              <a:lumMod val="75000"/>
              <a:lumOff val="25000"/>
            </a:schemeClr>
          </a:solidFill>
          <a:latin typeface="+mn-lt"/>
          <a:ea typeface="+mn-ea"/>
          <a:cs typeface="+mn-cs"/>
        </a:defRPr>
      </a:lvl9pPr>
    </p:bodyStyle>
    <p:otherStyle>
      <a:defPPr>
        <a:defRPr/>
      </a:defPPr>
      <a:lvl1pPr marL="0" algn="l" defTabSz="4049402" rtl="0" eaLnBrk="1" latinLnBrk="0" hangingPunct="1">
        <a:defRPr sz="7900" kern="1200">
          <a:solidFill>
            <a:schemeClr val="tx1"/>
          </a:solidFill>
          <a:latin typeface="+mn-lt"/>
          <a:ea typeface="+mn-ea"/>
          <a:cs typeface="+mn-cs"/>
        </a:defRPr>
      </a:lvl1pPr>
      <a:lvl2pPr marL="2024701" algn="l" defTabSz="4049402" rtl="0" eaLnBrk="1" latinLnBrk="0" hangingPunct="1">
        <a:defRPr sz="7900" kern="1200">
          <a:solidFill>
            <a:schemeClr val="tx1"/>
          </a:solidFill>
          <a:latin typeface="+mn-lt"/>
          <a:ea typeface="+mn-ea"/>
          <a:cs typeface="+mn-cs"/>
        </a:defRPr>
      </a:lvl2pPr>
      <a:lvl3pPr marL="4049402" algn="l" defTabSz="4049402" rtl="0" eaLnBrk="1" latinLnBrk="0" hangingPunct="1">
        <a:defRPr sz="7900" kern="1200">
          <a:solidFill>
            <a:schemeClr val="tx1"/>
          </a:solidFill>
          <a:latin typeface="+mn-lt"/>
          <a:ea typeface="+mn-ea"/>
          <a:cs typeface="+mn-cs"/>
        </a:defRPr>
      </a:lvl3pPr>
      <a:lvl4pPr marL="6074103" algn="l" defTabSz="4049402" rtl="0" eaLnBrk="1" latinLnBrk="0" hangingPunct="1">
        <a:defRPr sz="7900" kern="1200">
          <a:solidFill>
            <a:schemeClr val="tx1"/>
          </a:solidFill>
          <a:latin typeface="+mn-lt"/>
          <a:ea typeface="+mn-ea"/>
          <a:cs typeface="+mn-cs"/>
        </a:defRPr>
      </a:lvl4pPr>
      <a:lvl5pPr marL="8098804" algn="l" defTabSz="4049402" rtl="0" eaLnBrk="1" latinLnBrk="0" hangingPunct="1">
        <a:defRPr sz="7900" kern="1200">
          <a:solidFill>
            <a:schemeClr val="tx1"/>
          </a:solidFill>
          <a:latin typeface="+mn-lt"/>
          <a:ea typeface="+mn-ea"/>
          <a:cs typeface="+mn-cs"/>
        </a:defRPr>
      </a:lvl5pPr>
      <a:lvl6pPr marL="10123505" algn="l" defTabSz="4049402" rtl="0" eaLnBrk="1" latinLnBrk="0" hangingPunct="1">
        <a:defRPr sz="7900" kern="1200">
          <a:solidFill>
            <a:schemeClr val="tx1"/>
          </a:solidFill>
          <a:latin typeface="+mn-lt"/>
          <a:ea typeface="+mn-ea"/>
          <a:cs typeface="+mn-cs"/>
        </a:defRPr>
      </a:lvl6pPr>
      <a:lvl7pPr marL="12148206" algn="l" defTabSz="4049402" rtl="0" eaLnBrk="1" latinLnBrk="0" hangingPunct="1">
        <a:defRPr sz="7900" kern="1200">
          <a:solidFill>
            <a:schemeClr val="tx1"/>
          </a:solidFill>
          <a:latin typeface="+mn-lt"/>
          <a:ea typeface="+mn-ea"/>
          <a:cs typeface="+mn-cs"/>
        </a:defRPr>
      </a:lvl7pPr>
      <a:lvl8pPr marL="14172907" algn="l" defTabSz="4049402" rtl="0" eaLnBrk="1" latinLnBrk="0" hangingPunct="1">
        <a:defRPr sz="7900" kern="1200">
          <a:solidFill>
            <a:schemeClr val="tx1"/>
          </a:solidFill>
          <a:latin typeface="+mn-lt"/>
          <a:ea typeface="+mn-ea"/>
          <a:cs typeface="+mn-cs"/>
        </a:defRPr>
      </a:lvl8pPr>
      <a:lvl9pPr marL="16197608" algn="l" defTabSz="4049402" rtl="0" eaLnBrk="1" latinLnBrk="0" hangingPunct="1">
        <a:defRPr sz="7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jpeg"/><Relationship Id="rId18"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5489" y="26233063"/>
            <a:ext cx="2929466" cy="1295917"/>
          </a:xfrm>
          <a:prstGeom prst="rect">
            <a:avLst/>
          </a:prstGeom>
        </p:spPr>
      </p:pic>
      <p:pic>
        <p:nvPicPr>
          <p:cNvPr id="75" name="Picture 74"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7371" y="26317106"/>
            <a:ext cx="2400300" cy="1231900"/>
          </a:xfrm>
          <a:prstGeom prst="rect">
            <a:avLst/>
          </a:prstGeom>
        </p:spPr>
      </p:pic>
      <p:pic>
        <p:nvPicPr>
          <p:cNvPr id="74" name="Picture 73"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410" y="26271047"/>
            <a:ext cx="2400300" cy="1231900"/>
          </a:xfrm>
          <a:prstGeom prst="rect">
            <a:avLst/>
          </a:prstGeom>
        </p:spPr>
      </p:pic>
      <p:pic>
        <p:nvPicPr>
          <p:cNvPr id="73" name="Picture 72"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6297" y="26278881"/>
            <a:ext cx="2400300" cy="1231900"/>
          </a:xfrm>
          <a:prstGeom prst="rect">
            <a:avLst/>
          </a:prstGeom>
        </p:spPr>
      </p:pic>
      <p:pic>
        <p:nvPicPr>
          <p:cNvPr id="72" name="Picture 71"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0937" y="22707393"/>
            <a:ext cx="2400300" cy="1231900"/>
          </a:xfrm>
          <a:prstGeom prst="rect">
            <a:avLst/>
          </a:prstGeom>
        </p:spPr>
      </p:pic>
      <p:pic>
        <p:nvPicPr>
          <p:cNvPr id="71" name="Picture 70"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1284" y="18942153"/>
            <a:ext cx="2929466" cy="1295917"/>
          </a:xfrm>
          <a:prstGeom prst="rect">
            <a:avLst/>
          </a:prstGeom>
        </p:spPr>
      </p:pic>
      <p:pic>
        <p:nvPicPr>
          <p:cNvPr id="69" name="Picture 68"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018" y="10930017"/>
            <a:ext cx="2400300" cy="1231900"/>
          </a:xfrm>
          <a:prstGeom prst="rect">
            <a:avLst/>
          </a:prstGeom>
        </p:spPr>
      </p:pic>
      <p:pic>
        <p:nvPicPr>
          <p:cNvPr id="2" name="Picture 1" descr="shad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1818" y="11005866"/>
            <a:ext cx="2400300" cy="1231900"/>
          </a:xfrm>
          <a:prstGeom prst="rect">
            <a:avLst/>
          </a:prstGeom>
        </p:spPr>
      </p:pic>
      <p:sp>
        <p:nvSpPr>
          <p:cNvPr id="7" name="Rectangle 6"/>
          <p:cNvSpPr/>
          <p:nvPr/>
        </p:nvSpPr>
        <p:spPr>
          <a:xfrm>
            <a:off x="-16136" y="0"/>
            <a:ext cx="39776400" cy="2054938"/>
          </a:xfrm>
          <a:prstGeom prst="rect">
            <a:avLst/>
          </a:prstGeom>
          <a:noFill/>
        </p:spPr>
        <p:txBody>
          <a:bodyPr wrap="square" lIns="84350" tIns="42172" rIns="84350" bIns="42172">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a:cs typeface="Arial"/>
              </a:rPr>
              <a:t>Satellite Shade Analysis for Photovoltaic Efficiency</a:t>
            </a:r>
          </a:p>
        </p:txBody>
      </p:sp>
      <p:sp>
        <p:nvSpPr>
          <p:cNvPr id="8" name="Rectangle 7"/>
          <p:cNvSpPr/>
          <p:nvPr/>
        </p:nvSpPr>
        <p:spPr>
          <a:xfrm>
            <a:off x="828675" y="2135606"/>
            <a:ext cx="38119050" cy="3162933"/>
          </a:xfrm>
          <a:prstGeom prst="rect">
            <a:avLst/>
          </a:prstGeom>
          <a:noFill/>
        </p:spPr>
        <p:txBody>
          <a:bodyPr wrap="square" lIns="84350" tIns="42172" rIns="84350" bIns="42172">
            <a:spAutoFit/>
            <a:scene3d>
              <a:camera prst="orthographicFront"/>
              <a:lightRig rig="soft" dir="t">
                <a:rot lat="0" lon="0" rev="10800000"/>
              </a:lightRig>
            </a:scene3d>
            <a:sp3d>
              <a:bevelT w="27940" h="12700"/>
              <a:contourClr>
                <a:srgbClr val="DDDDDD"/>
              </a:contourClr>
            </a:sp3d>
          </a:bodyPr>
          <a:lstStyle/>
          <a:p>
            <a:pPr algn="ctr"/>
            <a:r>
              <a:rPr lang="en-US" sz="5000" b="1" spc="137" dirty="0">
                <a:ln w="11430"/>
                <a:solidFill>
                  <a:srgbClr val="002D88"/>
                </a:solidFill>
                <a:effectLst>
                  <a:outerShdw blurRad="25400" algn="tl" rotWithShape="0">
                    <a:srgbClr val="000000">
                      <a:alpha val="43000"/>
                    </a:srgbClr>
                  </a:outerShdw>
                </a:effectLst>
                <a:latin typeface="Arial"/>
                <a:cs typeface="Arial"/>
              </a:rPr>
              <a:t>Taylor Born, Benjamin Johnson, Steffen Olson, Rachel Pang</a:t>
            </a:r>
          </a:p>
          <a:p>
            <a:pPr algn="ctr"/>
            <a:r>
              <a:rPr lang="en-US" sz="5000" b="1" spc="137" dirty="0">
                <a:ln w="11430"/>
                <a:solidFill>
                  <a:srgbClr val="002D88"/>
                </a:solidFill>
                <a:effectLst>
                  <a:outerShdw blurRad="25400" algn="tl" rotWithShape="0">
                    <a:srgbClr val="000000">
                      <a:alpha val="43000"/>
                    </a:srgbClr>
                  </a:outerShdw>
                </a:effectLst>
                <a:latin typeface="Arial"/>
                <a:cs typeface="Arial"/>
              </a:rPr>
              <a:t>Northern Arizona University</a:t>
            </a:r>
          </a:p>
          <a:p>
            <a:pPr algn="ctr"/>
            <a:r>
              <a:rPr lang="en-US" sz="5000" b="1" spc="137" dirty="0" smtClean="0">
                <a:ln w="11430"/>
                <a:solidFill>
                  <a:srgbClr val="002D88"/>
                </a:solidFill>
                <a:effectLst>
                  <a:outerShdw blurRad="25400" algn="tl" rotWithShape="0">
                    <a:srgbClr val="000000">
                      <a:alpha val="43000"/>
                    </a:srgbClr>
                  </a:outerShdw>
                </a:effectLst>
                <a:latin typeface="Arial"/>
                <a:cs typeface="Arial"/>
              </a:rPr>
              <a:t>Sponsor </a:t>
            </a:r>
            <a:r>
              <a:rPr lang="en-US" sz="5000" b="1" spc="137" dirty="0">
                <a:ln w="11430"/>
                <a:solidFill>
                  <a:srgbClr val="002D88"/>
                </a:solidFill>
                <a:effectLst>
                  <a:outerShdw blurRad="25400" algn="tl" rotWithShape="0">
                    <a:srgbClr val="000000">
                      <a:alpha val="43000"/>
                    </a:srgbClr>
                  </a:outerShdw>
                </a:effectLst>
                <a:latin typeface="Arial"/>
                <a:cs typeface="Arial"/>
              </a:rPr>
              <a:t>and </a:t>
            </a:r>
            <a:r>
              <a:rPr lang="en-US" sz="5000" b="1" spc="137" dirty="0" smtClean="0">
                <a:ln w="11430"/>
                <a:solidFill>
                  <a:srgbClr val="002D88"/>
                </a:solidFill>
                <a:effectLst>
                  <a:outerShdw blurRad="25400" algn="tl" rotWithShape="0">
                    <a:srgbClr val="000000">
                      <a:alpha val="43000"/>
                    </a:srgbClr>
                  </a:outerShdw>
                </a:effectLst>
                <a:latin typeface="Arial"/>
                <a:cs typeface="Arial"/>
              </a:rPr>
              <a:t>Mentor: </a:t>
            </a:r>
            <a:r>
              <a:rPr lang="en-US" sz="5000" b="1" spc="137" dirty="0">
                <a:ln w="11430"/>
                <a:solidFill>
                  <a:srgbClr val="002D88"/>
                </a:solidFill>
                <a:effectLst>
                  <a:outerShdw blurRad="25400" algn="tl" rotWithShape="0">
                    <a:srgbClr val="000000">
                      <a:alpha val="43000"/>
                    </a:srgbClr>
                  </a:outerShdw>
                </a:effectLst>
                <a:latin typeface="Arial"/>
                <a:cs typeface="Arial"/>
              </a:rPr>
              <a:t>Seth Holland and Dr. Eck Doerry</a:t>
            </a:r>
          </a:p>
          <a:p>
            <a:pPr algn="ctr"/>
            <a:r>
              <a:rPr lang="en-US" sz="5000" b="1" spc="137" dirty="0">
                <a:ln w="11430"/>
                <a:solidFill>
                  <a:srgbClr val="002D88"/>
                </a:solidFill>
                <a:effectLst>
                  <a:outerShdw blurRad="25400" algn="tl" rotWithShape="0">
                    <a:srgbClr val="000000">
                      <a:alpha val="43000"/>
                    </a:srgbClr>
                  </a:outerShdw>
                </a:effectLst>
                <a:latin typeface="Arial"/>
                <a:cs typeface="Arial"/>
              </a:rPr>
              <a:t>Rooftop Solar/Northern Arizona University/2014</a:t>
            </a:r>
          </a:p>
        </p:txBody>
      </p:sp>
      <p:sp>
        <p:nvSpPr>
          <p:cNvPr id="154" name="Rectangle 153"/>
          <p:cNvSpPr/>
          <p:nvPr/>
        </p:nvSpPr>
        <p:spPr>
          <a:xfrm>
            <a:off x="17007570" y="8106170"/>
            <a:ext cx="8468475" cy="1816220"/>
          </a:xfrm>
          <a:prstGeom prst="rect">
            <a:avLst/>
          </a:prstGeom>
          <a:noFill/>
        </p:spPr>
        <p:txBody>
          <a:bodyPr wrap="square" lIns="84350" tIns="42172" rIns="84350" bIns="42172">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a:ln/>
                <a:solidFill>
                  <a:schemeClr val="accent3"/>
                </a:solidFill>
                <a:latin typeface="Bodoni MT" panose="02070603080606020203" pitchFamily="18" charset="0"/>
                <a:cs typeface="Arial"/>
              </a:rPr>
              <a:t>The main page of the website explains what the tool is and how it performs its main functionality. From here, you can login with your Google Account to access the projects page.</a:t>
            </a:r>
          </a:p>
        </p:txBody>
      </p:sp>
      <p:cxnSp>
        <p:nvCxnSpPr>
          <p:cNvPr id="195" name="Straight Connector 194"/>
          <p:cNvCxnSpPr/>
          <p:nvPr/>
        </p:nvCxnSpPr>
        <p:spPr>
          <a:xfrm rot="5400000">
            <a:off x="968058" y="15618703"/>
            <a:ext cx="17953523" cy="1441"/>
          </a:xfrm>
          <a:prstGeom prst="line">
            <a:avLst/>
          </a:prstGeom>
          <a:ln w="28575" cap="flat" cmpd="sng">
            <a:solidFill>
              <a:schemeClr val="accent6"/>
            </a:solidFill>
            <a:prstDash val="dashDot"/>
            <a:headEnd type="oval" w="sm" len="lg"/>
            <a:tailEnd type="oval" w="sm" len="lg"/>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5400000">
            <a:off x="20805311" y="15662998"/>
            <a:ext cx="17953523" cy="1441"/>
          </a:xfrm>
          <a:prstGeom prst="line">
            <a:avLst/>
          </a:prstGeom>
          <a:ln w="28575" cmpd="sng">
            <a:solidFill>
              <a:schemeClr val="accent6"/>
            </a:solidFill>
            <a:prstDash val="dashDot"/>
            <a:headEnd type="oval" w="sm" len="lg"/>
            <a:tailEnd type="oval" w="sm" len="lg"/>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30545355" y="18251365"/>
            <a:ext cx="8336258" cy="1409768"/>
          </a:xfrm>
          <a:prstGeom prst="rect">
            <a:avLst/>
          </a:prstGeom>
          <a:noFill/>
        </p:spPr>
        <p:txBody>
          <a:bodyPr wrap="square" lIns="84350" tIns="42172" rIns="84350" bIns="42172">
            <a:spAutoFit/>
          </a:bodyPr>
          <a:lstStyle/>
          <a:p>
            <a:pPr algn="ctr"/>
            <a:r>
              <a:rPr lang="en-US" sz="8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Future Work</a:t>
            </a:r>
            <a:endParaRPr lang="en-US" sz="8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3118" name="TextBox 3117"/>
          <p:cNvSpPr txBox="1"/>
          <p:nvPr/>
        </p:nvSpPr>
        <p:spPr>
          <a:xfrm>
            <a:off x="828675" y="7001960"/>
            <a:ext cx="8286750" cy="2655102"/>
          </a:xfrm>
          <a:prstGeom prst="rect">
            <a:avLst/>
          </a:prstGeom>
          <a:noFill/>
        </p:spPr>
        <p:txBody>
          <a:bodyPr wrap="square" lIns="84350" tIns="42172" rIns="84350" bIns="42172"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There are more incentives than ever to install solar </a:t>
            </a:r>
            <a:r>
              <a:rPr lang="en-US" sz="2700" b="1" dirty="0">
                <a:ln/>
                <a:solidFill>
                  <a:schemeClr val="accent3"/>
                </a:solidFill>
                <a:latin typeface="Bodoni MT" panose="02070603080606020203" pitchFamily="18" charset="0"/>
              </a:rPr>
              <a:t>panels. Solar power supports efforts to “go green”, the cost of panels has reached a historic low, and "net metering" plans allow homeowners to sell over-produced power back to the utility provider.</a:t>
            </a:r>
          </a:p>
        </p:txBody>
      </p:sp>
      <p:pic>
        <p:nvPicPr>
          <p:cNvPr id="1027" name="Picture 3" descr="C:\Users\Jordan\Desktop\newproj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800" y="11364500"/>
            <a:ext cx="5486400" cy="3116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rdan\Desktop\homep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89" y="6918780"/>
            <a:ext cx="5486400" cy="4191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33763" y="18342716"/>
            <a:ext cx="7682205" cy="3697375"/>
            <a:chOff x="718932" y="26695030"/>
            <a:chExt cx="7682205" cy="3697375"/>
          </a:xfrm>
        </p:grpSpPr>
        <p:sp>
          <p:nvSpPr>
            <p:cNvPr id="5" name="Rectangle 4"/>
            <p:cNvSpPr/>
            <p:nvPr/>
          </p:nvSpPr>
          <p:spPr>
            <a:xfrm>
              <a:off x="718932" y="27069361"/>
              <a:ext cx="1360847" cy="1482457"/>
            </a:xfrm>
            <a:prstGeom prst="rect">
              <a:avLst/>
            </a:prstGeom>
            <a:noFill/>
          </p:spPr>
          <p:txBody>
            <a:bodyPr wrap="square" lIns="84363" tIns="42181" rIns="84363" bIns="42181">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en-US" sz="8900" b="1" dirty="0">
                  <a:ln>
                    <a:solidFill>
                      <a:schemeClr val="accent4">
                        <a:lumMod val="75000"/>
                      </a:schemeClr>
                    </a:solidFill>
                  </a:ln>
                  <a:solidFill>
                    <a:schemeClr val="accent4">
                      <a:lumMod val="75000"/>
                    </a:schemeClr>
                  </a:solidFill>
                  <a:latin typeface="Bodoni MT" panose="02070603080606020203" pitchFamily="18" charset="0"/>
                </a:rPr>
                <a:t>$</a:t>
              </a:r>
            </a:p>
          </p:txBody>
        </p:sp>
        <p:pic>
          <p:nvPicPr>
            <p:cNvPr id="6" name="Picture 5" descr="1194989007429459849modern_clock_chris_kemps_01.svg.m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166" y="29022252"/>
              <a:ext cx="1034375" cy="1074376"/>
            </a:xfrm>
            <a:prstGeom prst="rect">
              <a:avLst/>
            </a:prstGeom>
          </p:spPr>
        </p:pic>
        <p:sp>
          <p:nvSpPr>
            <p:cNvPr id="15" name="TextBox 14"/>
            <p:cNvSpPr txBox="1"/>
            <p:nvPr/>
          </p:nvSpPr>
          <p:spPr>
            <a:xfrm>
              <a:off x="2051003" y="26695030"/>
              <a:ext cx="6173257" cy="2316566"/>
            </a:xfrm>
            <a:prstGeom prst="rect">
              <a:avLst/>
            </a:prstGeom>
            <a:noFill/>
          </p:spPr>
          <p:txBody>
            <a:bodyPr wrap="none" lIns="84363" tIns="42181" rIns="84363" bIns="42181"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spcAft>
                  <a:spcPts val="300"/>
                </a:spcAft>
              </a:pPr>
              <a:r>
                <a:rPr lang="en-US" sz="2700" b="1" dirty="0" smtClean="0">
                  <a:ln/>
                  <a:solidFill>
                    <a:schemeClr val="accent3"/>
                  </a:solidFill>
                  <a:latin typeface="Bodoni MT" panose="02070603080606020203" pitchFamily="18" charset="0"/>
                </a:rPr>
                <a:t>Fuel </a:t>
              </a:r>
              <a:r>
                <a:rPr lang="en-US" sz="2700" b="1" dirty="0">
                  <a:ln/>
                  <a:solidFill>
                    <a:schemeClr val="accent3"/>
                  </a:solidFill>
                  <a:latin typeface="Bodoni MT" panose="02070603080606020203" pitchFamily="18" charset="0"/>
                </a:rPr>
                <a:t>to get to the site</a:t>
              </a:r>
            </a:p>
            <a:p>
              <a:pPr>
                <a:spcAft>
                  <a:spcPts val="300"/>
                </a:spcAft>
              </a:pPr>
              <a:r>
                <a:rPr lang="en-US" sz="2700" b="1" dirty="0">
                  <a:ln/>
                  <a:solidFill>
                    <a:schemeClr val="accent3"/>
                  </a:solidFill>
                  <a:latin typeface="Bodoni MT" panose="02070603080606020203" pitchFamily="18" charset="0"/>
                </a:rPr>
                <a:t>Workman’s compensation</a:t>
              </a:r>
            </a:p>
            <a:p>
              <a:pPr>
                <a:spcAft>
                  <a:spcPts val="300"/>
                </a:spcAft>
              </a:pPr>
              <a:r>
                <a:rPr lang="en-US" sz="2700" b="1" dirty="0" smtClean="0">
                  <a:ln/>
                  <a:solidFill>
                    <a:schemeClr val="accent3"/>
                  </a:solidFill>
                  <a:latin typeface="Bodoni MT" panose="02070603080606020203" pitchFamily="18" charset="0"/>
                </a:rPr>
                <a:t>Paying </a:t>
              </a:r>
              <a:r>
                <a:rPr lang="en-US" sz="2700" b="1" dirty="0">
                  <a:ln/>
                  <a:solidFill>
                    <a:schemeClr val="accent3"/>
                  </a:solidFill>
                  <a:latin typeface="Bodoni MT" panose="02070603080606020203" pitchFamily="18" charset="0"/>
                </a:rPr>
                <a:t>employee for hours at </a:t>
              </a:r>
              <a:r>
                <a:rPr lang="en-US" sz="2700" b="1" dirty="0" smtClean="0">
                  <a:ln/>
                  <a:solidFill>
                    <a:schemeClr val="accent3"/>
                  </a:solidFill>
                  <a:latin typeface="Bodoni MT" panose="02070603080606020203" pitchFamily="18" charset="0"/>
                </a:rPr>
                <a:t>site</a:t>
              </a:r>
            </a:p>
            <a:p>
              <a:pPr>
                <a:spcAft>
                  <a:spcPts val="300"/>
                </a:spcAft>
              </a:pPr>
              <a:r>
                <a:rPr lang="en-US" sz="2700" b="1" dirty="0" smtClean="0">
                  <a:ln/>
                  <a:solidFill>
                    <a:schemeClr val="accent3"/>
                  </a:solidFill>
                  <a:latin typeface="Bodoni MT" panose="02070603080606020203" pitchFamily="18" charset="0"/>
                </a:rPr>
                <a:t>Low percentage of clients will sign a</a:t>
              </a:r>
            </a:p>
            <a:p>
              <a:pPr>
                <a:spcAft>
                  <a:spcPts val="300"/>
                </a:spcAft>
              </a:pPr>
              <a:r>
                <a:rPr lang="en-US" sz="2700" b="1" dirty="0" smtClean="0">
                  <a:ln/>
                  <a:solidFill>
                    <a:schemeClr val="accent3"/>
                  </a:solidFill>
                  <a:latin typeface="Bodoni MT" panose="02070603080606020203" pitchFamily="18" charset="0"/>
                </a:rPr>
                <a:t>contract</a:t>
              </a:r>
              <a:endParaRPr lang="en-US" sz="2700" b="1" dirty="0">
                <a:ln/>
                <a:solidFill>
                  <a:schemeClr val="accent3"/>
                </a:solidFill>
                <a:latin typeface="Bodoni MT" panose="02070603080606020203" pitchFamily="18" charset="0"/>
              </a:endParaRPr>
            </a:p>
          </p:txBody>
        </p:sp>
        <p:sp>
          <p:nvSpPr>
            <p:cNvPr id="96" name="TextBox 95"/>
            <p:cNvSpPr txBox="1"/>
            <p:nvPr/>
          </p:nvSpPr>
          <p:spPr>
            <a:xfrm>
              <a:off x="2051002" y="29022252"/>
              <a:ext cx="6350135" cy="1370153"/>
            </a:xfrm>
            <a:prstGeom prst="rect">
              <a:avLst/>
            </a:prstGeom>
            <a:noFill/>
          </p:spPr>
          <p:txBody>
            <a:bodyPr wrap="square" lIns="84363" tIns="42181" rIns="84363" bIns="42181"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spcAft>
                  <a:spcPts val="300"/>
                </a:spcAft>
              </a:pPr>
              <a:r>
                <a:rPr lang="en-US" sz="2700" b="1" dirty="0">
                  <a:ln/>
                  <a:solidFill>
                    <a:schemeClr val="accent3"/>
                  </a:solidFill>
                  <a:latin typeface="Bodoni MT" panose="02070603080606020203" pitchFamily="18" charset="0"/>
                </a:rPr>
                <a:t>Time it takes to get to the site</a:t>
              </a:r>
            </a:p>
            <a:p>
              <a:pPr>
                <a:spcAft>
                  <a:spcPts val="300"/>
                </a:spcAft>
              </a:pPr>
              <a:r>
                <a:rPr lang="en-US" sz="2700" b="1" dirty="0">
                  <a:ln/>
                  <a:solidFill>
                    <a:schemeClr val="accent3"/>
                  </a:solidFill>
                  <a:latin typeface="Bodoni MT" panose="02070603080606020203" pitchFamily="18" charset="0"/>
                </a:rPr>
                <a:t>Worker needs to climb onto the roof and perform analysis</a:t>
              </a:r>
            </a:p>
          </p:txBody>
        </p:sp>
      </p:grpSp>
      <p:pic>
        <p:nvPicPr>
          <p:cNvPr id="27" name="Picture 26" descr="HTML5_Logo_5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45709" y="9922390"/>
            <a:ext cx="1657350" cy="1727200"/>
          </a:xfrm>
          <a:prstGeom prst="rect">
            <a:avLst/>
          </a:prstGeom>
        </p:spPr>
      </p:pic>
      <p:pic>
        <p:nvPicPr>
          <p:cNvPr id="28" name="Picture 27" descr="css3-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7531" y="9922390"/>
            <a:ext cx="1243013" cy="1817109"/>
          </a:xfrm>
          <a:prstGeom prst="rect">
            <a:avLst/>
          </a:prstGeom>
        </p:spPr>
      </p:pic>
      <p:pic>
        <p:nvPicPr>
          <p:cNvPr id="31" name="Picture 30" descr="Pyth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21521" y="13709236"/>
            <a:ext cx="1657350" cy="1727200"/>
          </a:xfrm>
          <a:prstGeom prst="rect">
            <a:avLst/>
          </a:prstGeom>
        </p:spPr>
      </p:pic>
      <p:sp>
        <p:nvSpPr>
          <p:cNvPr id="117" name="Rectangle 116"/>
          <p:cNvSpPr/>
          <p:nvPr/>
        </p:nvSpPr>
        <p:spPr>
          <a:xfrm>
            <a:off x="11019090" y="11912249"/>
            <a:ext cx="11713756" cy="1747161"/>
          </a:xfrm>
          <a:prstGeom prst="rect">
            <a:avLst/>
          </a:prstGeom>
          <a:noFill/>
        </p:spPr>
        <p:txBody>
          <a:bodyPr wrap="square" lIns="84350" tIns="42172" rIns="84350" bIns="42172">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cs typeface="Arial"/>
              </a:rPr>
              <a:t>The next step is to create a project. On the projects page, you can create a new project with a project name, client name, an address, and any extra information you want to provide. Once created, it is added to the Project Listing page where you can view a summary of the project and view the project in Google Maps.</a:t>
            </a:r>
            <a:endParaRPr lang="en-US" sz="2700" b="1" dirty="0">
              <a:ln/>
              <a:solidFill>
                <a:schemeClr val="accent3"/>
              </a:solidFill>
              <a:latin typeface="Bodoni MT" panose="02070603080606020203" pitchFamily="18" charset="0"/>
              <a:cs typeface="Arial"/>
            </a:endParaRPr>
          </a:p>
        </p:txBody>
      </p:sp>
      <p:sp>
        <p:nvSpPr>
          <p:cNvPr id="32" name="Bent Arrow 31"/>
          <p:cNvSpPr/>
          <p:nvPr/>
        </p:nvSpPr>
        <p:spPr>
          <a:xfrm rot="5400000">
            <a:off x="26412440" y="7695071"/>
            <a:ext cx="1931989" cy="3200870"/>
          </a:xfrm>
          <a:prstGeom prst="bentArrow">
            <a:avLst>
              <a:gd name="adj1" fmla="val 25000"/>
              <a:gd name="adj2" fmla="val 25000"/>
              <a:gd name="adj3" fmla="val 25000"/>
              <a:gd name="adj4" fmla="val 43750"/>
            </a:avLst>
          </a:prstGeom>
          <a:gradFill flip="none" rotWithShape="1">
            <a:gsLst>
              <a:gs pos="31000">
                <a:schemeClr val="accent6"/>
              </a:gs>
              <a:gs pos="86000">
                <a:srgbClr val="FFFFFF"/>
              </a:gs>
            </a:gsLst>
            <a:lin ang="8700000" scaled="0"/>
            <a:tileRect/>
          </a:gradFill>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lIns="84350" tIns="42172" rIns="84350" bIns="42172" rtlCol="0" anchor="ctr"/>
          <a:lstStyle/>
          <a:p>
            <a:pPr algn="ctr"/>
            <a:endParaRPr lang="en-US" dirty="0">
              <a:solidFill>
                <a:schemeClr val="tx1"/>
              </a:solidFill>
            </a:endParaRPr>
          </a:p>
        </p:txBody>
      </p:sp>
      <p:pic>
        <p:nvPicPr>
          <p:cNvPr id="1029" name="Picture 5" descr="C:\Users\Jordan\Desktop\projectmarku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2768" y="15216395"/>
            <a:ext cx="54864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rdan\Desktop\result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60479" y="19732418"/>
            <a:ext cx="5486400" cy="359092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20291598" y="15514949"/>
            <a:ext cx="8687271" cy="2578158"/>
          </a:xfrm>
          <a:prstGeom prst="rect">
            <a:avLst/>
          </a:prstGeom>
          <a:noFill/>
        </p:spPr>
        <p:txBody>
          <a:bodyPr wrap="square" lIns="84350" tIns="42172" rIns="84350" bIns="42172">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cs typeface="Arial"/>
              </a:rPr>
              <a:t>The next step is to create a project. On the projects page, you can create a new project with a project name, client name, an address, and any extra information you want to provide. Once created, it is added to the Project Listing page where you can view a summary of the project and view the project in Google Maps.</a:t>
            </a:r>
            <a:endParaRPr lang="en-US" sz="2700" b="1" dirty="0">
              <a:ln/>
              <a:solidFill>
                <a:schemeClr val="accent3"/>
              </a:solidFill>
              <a:latin typeface="Bodoni MT" panose="02070603080606020203" pitchFamily="18" charset="0"/>
              <a:cs typeface="Arial"/>
            </a:endParaRPr>
          </a:p>
        </p:txBody>
      </p:sp>
      <p:pic>
        <p:nvPicPr>
          <p:cNvPr id="1031" name="Picture 7" descr="C:\Users\Jordan\Desktop\Google-Maps-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95156" y="18077354"/>
            <a:ext cx="1655064" cy="1655064"/>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0797530" y="19826529"/>
            <a:ext cx="10228848" cy="2578158"/>
          </a:xfrm>
          <a:prstGeom prst="rect">
            <a:avLst/>
          </a:prstGeom>
          <a:noFill/>
        </p:spPr>
        <p:txBody>
          <a:bodyPr wrap="square" lIns="84350" tIns="42172" rIns="84350" bIns="42172">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cs typeface="Arial"/>
              </a:rPr>
              <a:t>An algorithm calculates the total shade that would hit the solar panels in the course of each month and then averages the results for a total percentage of how much sunlight all the solar panels would receive in a year. The algorithm also takes into consideration longitude and latitude of the location since the path of the sun is different depending on where in the world you are.</a:t>
            </a:r>
            <a:endParaRPr lang="en-US" sz="2700" b="1" dirty="0">
              <a:ln/>
              <a:solidFill>
                <a:schemeClr val="accent3"/>
              </a:solidFill>
              <a:latin typeface="Bodoni MT" panose="02070603080606020203" pitchFamily="18" charset="0"/>
              <a:cs typeface="Arial"/>
            </a:endParaRPr>
          </a:p>
        </p:txBody>
      </p:sp>
      <p:pic>
        <p:nvPicPr>
          <p:cNvPr id="1032" name="Picture 8" descr="C:\Users\Jordan\Desktop\rooftopsolar_logo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79198" y="1185389"/>
            <a:ext cx="6400800" cy="494607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9782792" y="5434033"/>
            <a:ext cx="9993607" cy="1316274"/>
          </a:xfrm>
          <a:prstGeom prst="rect">
            <a:avLst/>
          </a:prstGeom>
          <a:noFill/>
        </p:spPr>
        <p:txBody>
          <a:bodyPr wrap="square" lIns="84350" tIns="42172" rIns="84350" bIns="42172">
            <a:spAutoFit/>
          </a:bodyPr>
          <a:lstStyle/>
          <a:p>
            <a:pPr algn="ctr"/>
            <a:r>
              <a:rPr lang="en-US" sz="8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Implementation</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47" name="Text Placeholder 2"/>
          <p:cNvSpPr>
            <a:spLocks noGrp="1"/>
          </p:cNvSpPr>
          <p:nvPr/>
        </p:nvSpPr>
        <p:spPr>
          <a:xfrm>
            <a:off x="36097867" y="6812709"/>
            <a:ext cx="2849858" cy="5432299"/>
          </a:xfrm>
          <a:prstGeom prst="rect">
            <a:avLst/>
          </a:prstGeom>
          <a:noFill/>
          <a:ln>
            <a:noFill/>
          </a:ln>
        </p:spPr>
        <p:txBody>
          <a:bodyPr lIns="91425" tIns="91425" rIns="91425" bIns="91425" anchor="t" anchorCtr="0">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defPPr marR="0" algn="l" rtl="0">
              <a:lnSpc>
                <a:spcPct val="100000"/>
              </a:lnSpc>
              <a:spcBef>
                <a:spcPts val="0"/>
              </a:spcBef>
              <a:spcAft>
                <a:spcPts val="0"/>
              </a:spcAft>
            </a:defPPr>
            <a:lvl1pPr marL="274320" marR="0" indent="-167640" algn="l" rtl="0">
              <a:lnSpc>
                <a:spcPct val="100000"/>
              </a:lnSpc>
              <a:spcBef>
                <a:spcPts val="600"/>
              </a:spcBef>
              <a:spcAft>
                <a:spcPts val="0"/>
              </a:spcAft>
              <a:buClr>
                <a:schemeClr val="accent1"/>
              </a:buClr>
              <a:buFont typeface="Libre Baskerville"/>
              <a:buChar char="•"/>
              <a:defRPr sz="2400" b="0" i="0" u="none" strike="noStrike" cap="none" baseline="0">
                <a:solidFill>
                  <a:schemeClr val="dk1"/>
                </a:solidFill>
                <a:latin typeface="Libre Baskerville"/>
                <a:ea typeface="Libre Baskerville"/>
                <a:cs typeface="Libre Baskerville"/>
                <a:sym typeface="Libre Baskerville"/>
              </a:defRPr>
            </a:lvl1pPr>
            <a:lvl2pPr marL="640080" marR="0" indent="-177800" algn="l" rtl="0">
              <a:lnSpc>
                <a:spcPct val="100000"/>
              </a:lnSpc>
              <a:spcBef>
                <a:spcPts val="420"/>
              </a:spcBef>
              <a:spcAft>
                <a:spcPts val="0"/>
              </a:spcAft>
              <a:buClr>
                <a:schemeClr val="accent1"/>
              </a:buClr>
              <a:buFont typeface="Libre Baskerville"/>
              <a:buChar char="●"/>
              <a:defRPr sz="2100" b="0" i="0" u="none" strike="noStrike" cap="none" baseline="0">
                <a:solidFill>
                  <a:schemeClr val="dk1"/>
                </a:solidFill>
                <a:latin typeface="Libre Baskerville"/>
                <a:ea typeface="Libre Baskerville"/>
                <a:cs typeface="Libre Baskerville"/>
                <a:sym typeface="Libre Baskerville"/>
              </a:defRPr>
            </a:lvl2pPr>
            <a:lvl3pPr marL="914400" marR="0" indent="-121919" algn="l" rtl="0">
              <a:lnSpc>
                <a:spcPct val="100000"/>
              </a:lnSpc>
              <a:spcBef>
                <a:spcPts val="360"/>
              </a:spcBef>
              <a:spcAft>
                <a:spcPts val="0"/>
              </a:spcAft>
              <a:buClr>
                <a:srgbClr val="E07630"/>
              </a:buClr>
              <a:buFont typeface="Libre Baskerville"/>
              <a:buChar char="•"/>
              <a:defRPr sz="1800" b="0" i="0" u="none" strike="noStrike" cap="none" baseline="0">
                <a:solidFill>
                  <a:schemeClr val="dk1"/>
                </a:solidFill>
                <a:latin typeface="Libre Baskerville"/>
                <a:ea typeface="Libre Baskerville"/>
                <a:cs typeface="Libre Baskerville"/>
                <a:sym typeface="Libre Baskerville"/>
              </a:defRPr>
            </a:lvl3pPr>
            <a:lvl4pPr marL="1188720" marR="0" indent="-116839" algn="l" rtl="0">
              <a:lnSpc>
                <a:spcPct val="100000"/>
              </a:lnSpc>
              <a:spcBef>
                <a:spcPts val="360"/>
              </a:spcBef>
              <a:spcAft>
                <a:spcPts val="0"/>
              </a:spcAft>
              <a:buClr>
                <a:srgbClr val="FED6BB"/>
              </a:buClr>
              <a:buFont typeface="Libre Baskerville"/>
              <a:buChar char="•"/>
              <a:defRPr sz="1800" b="0" i="0" u="none" strike="noStrike" cap="none" baseline="0">
                <a:solidFill>
                  <a:schemeClr val="dk1"/>
                </a:solidFill>
                <a:latin typeface="Libre Baskerville"/>
                <a:ea typeface="Libre Baskerville"/>
                <a:cs typeface="Libre Baskerville"/>
                <a:sym typeface="Libre Baskerville"/>
              </a:defRPr>
            </a:lvl4pPr>
            <a:lvl5pPr marL="1463040" marR="0" indent="-123951" algn="l" rtl="0">
              <a:lnSpc>
                <a:spcPct val="100000"/>
              </a:lnSpc>
              <a:spcBef>
                <a:spcPts val="320"/>
              </a:spcBef>
              <a:spcAft>
                <a:spcPts val="0"/>
              </a:spcAft>
              <a:buClr>
                <a:srgbClr val="D0DCF2"/>
              </a:buClr>
              <a:buFont typeface="Libre Baskerville"/>
              <a:buChar char="●"/>
              <a:defRPr sz="1600" b="0" i="0" u="none" strike="noStrike" cap="none" baseline="0">
                <a:solidFill>
                  <a:schemeClr val="dk1"/>
                </a:solidFill>
                <a:latin typeface="Libre Baskerville"/>
                <a:ea typeface="Libre Baskerville"/>
                <a:cs typeface="Libre Baskerville"/>
                <a:sym typeface="Libre Baskerville"/>
              </a:defRPr>
            </a:lvl5pPr>
            <a:lvl6pPr marL="1737360" marR="0" indent="-86360" algn="l" rtl="0">
              <a:lnSpc>
                <a:spcPct val="100000"/>
              </a:lnSpc>
              <a:spcBef>
                <a:spcPts val="320"/>
              </a:spcBef>
              <a:spcAft>
                <a:spcPts val="0"/>
              </a:spcAft>
              <a:buClr>
                <a:schemeClr val="accent1"/>
              </a:buClr>
              <a:buFont typeface="Libre Baskerville"/>
              <a:buChar char="•"/>
              <a:defRPr sz="1600" b="0" i="0" u="none" strike="noStrike" cap="none" baseline="0">
                <a:solidFill>
                  <a:schemeClr val="dk2"/>
                </a:solidFill>
                <a:latin typeface="Libre Baskerville"/>
                <a:ea typeface="Libre Baskerville"/>
                <a:cs typeface="Libre Baskerville"/>
                <a:sym typeface="Libre Baskerville"/>
              </a:defRPr>
            </a:lvl6pPr>
            <a:lvl7pPr marL="2011679" marR="0" indent="-129539" algn="l" rtl="0">
              <a:lnSpc>
                <a:spcPct val="100000"/>
              </a:lnSpc>
              <a:spcBef>
                <a:spcPts val="280"/>
              </a:spcBef>
              <a:spcAft>
                <a:spcPts val="0"/>
              </a:spcAft>
              <a:buClr>
                <a:srgbClr val="FED6BB"/>
              </a:buClr>
              <a:buFont typeface="Libre Baskerville"/>
              <a:buChar char="○"/>
              <a:defRPr sz="1400" b="0" i="0" u="none" strike="noStrike" cap="none" baseline="0">
                <a:solidFill>
                  <a:schemeClr val="dk2"/>
                </a:solidFill>
                <a:latin typeface="Libre Baskerville"/>
                <a:ea typeface="Libre Baskerville"/>
                <a:cs typeface="Libre Baskerville"/>
                <a:sym typeface="Libre Baskerville"/>
              </a:defRPr>
            </a:lvl7pPr>
            <a:lvl8pPr marL="2286000" marR="0" indent="-101600" algn="l" rtl="0">
              <a:lnSpc>
                <a:spcPct val="100000"/>
              </a:lnSpc>
              <a:spcBef>
                <a:spcPts val="280"/>
              </a:spcBef>
              <a:spcAft>
                <a:spcPts val="0"/>
              </a:spcAft>
              <a:buClr>
                <a:schemeClr val="accent2"/>
              </a:buClr>
              <a:buFont typeface="Libre Baskerville"/>
              <a:buChar char="•"/>
              <a:defRPr sz="1400" b="0" i="0" u="none" strike="noStrike" cap="small" baseline="0">
                <a:solidFill>
                  <a:schemeClr val="dk2"/>
                </a:solidFill>
                <a:latin typeface="Libre Baskerville"/>
                <a:ea typeface="Libre Baskerville"/>
                <a:cs typeface="Libre Baskerville"/>
                <a:sym typeface="Libre Baskerville"/>
              </a:defRPr>
            </a:lvl8pPr>
            <a:lvl9pPr marL="2560320" marR="0" indent="-96520" algn="l" rtl="0">
              <a:lnSpc>
                <a:spcPct val="100000"/>
              </a:lnSpc>
              <a:spcBef>
                <a:spcPts val="280"/>
              </a:spcBef>
              <a:spcAft>
                <a:spcPts val="0"/>
              </a:spcAft>
              <a:buClr>
                <a:srgbClr val="E07630"/>
              </a:buClr>
              <a:buFont typeface="Libre Baskerville"/>
              <a:buChar char="•"/>
              <a:defRPr sz="1400" b="0" i="0" u="none" strike="noStrike" cap="none" baseline="0">
                <a:solidFill>
                  <a:schemeClr val="dk2"/>
                </a:solidFill>
                <a:latin typeface="Libre Baskerville"/>
                <a:ea typeface="Libre Baskerville"/>
                <a:cs typeface="Libre Baskerville"/>
                <a:sym typeface="Libre Baskerville"/>
              </a:defRPr>
            </a:lvl9pPr>
          </a:lstStyle>
          <a:p>
            <a:pPr marL="106680" indent="0">
              <a:buNone/>
            </a:pPr>
            <a:r>
              <a:rPr lang="en-US" sz="2700" b="1" dirty="0" smtClean="0">
                <a:ln/>
                <a:solidFill>
                  <a:schemeClr val="accent3"/>
                </a:solidFill>
                <a:latin typeface="Bodoni MT" panose="02070603080606020203" pitchFamily="18" charset="0"/>
              </a:rPr>
              <a:t>Website Frontend</a:t>
            </a:r>
          </a:p>
          <a:p>
            <a:pPr lvl="1"/>
            <a:r>
              <a:rPr lang="en-US" sz="2400" b="1" dirty="0" smtClean="0">
                <a:ln/>
                <a:solidFill>
                  <a:schemeClr val="accent3"/>
                </a:solidFill>
                <a:latin typeface="Bodoni MT" panose="02070603080606020203" pitchFamily="18" charset="0"/>
              </a:rPr>
              <a:t>Use on mobile-- accessible from anywhere with internet</a:t>
            </a:r>
          </a:p>
          <a:p>
            <a:pPr marL="106680" indent="0">
              <a:buNone/>
            </a:pPr>
            <a:r>
              <a:rPr lang="en-US" sz="2700" b="1" dirty="0" smtClean="0">
                <a:ln/>
                <a:solidFill>
                  <a:schemeClr val="accent3"/>
                </a:solidFill>
                <a:latin typeface="Bodoni MT" panose="02070603080606020203" pitchFamily="18" charset="0"/>
              </a:rPr>
              <a:t>Google </a:t>
            </a:r>
            <a:r>
              <a:rPr lang="en-US" sz="2700" b="1" dirty="0">
                <a:ln/>
                <a:solidFill>
                  <a:schemeClr val="accent3"/>
                </a:solidFill>
                <a:latin typeface="Bodoni MT" panose="02070603080606020203" pitchFamily="18" charset="0"/>
              </a:rPr>
              <a:t>App </a:t>
            </a:r>
            <a:r>
              <a:rPr lang="en-US" sz="2700" b="1" dirty="0" smtClean="0">
                <a:ln/>
                <a:solidFill>
                  <a:schemeClr val="accent3"/>
                </a:solidFill>
                <a:latin typeface="Bodoni MT" panose="02070603080606020203" pitchFamily="18" charset="0"/>
              </a:rPr>
              <a:t>Engine – Backend</a:t>
            </a:r>
          </a:p>
          <a:p>
            <a:pPr lvl="1"/>
            <a:r>
              <a:rPr lang="en-US" sz="2400" b="1" dirty="0" smtClean="0">
                <a:ln/>
                <a:solidFill>
                  <a:schemeClr val="accent3"/>
                </a:solidFill>
                <a:latin typeface="Bodoni MT" panose="02070603080606020203" pitchFamily="18" charset="0"/>
              </a:rPr>
              <a:t>Dedicated Servers and Maintenance</a:t>
            </a:r>
          </a:p>
          <a:p>
            <a:pPr lvl="1"/>
            <a:r>
              <a:rPr lang="en-US" sz="2400" b="1" dirty="0" smtClean="0">
                <a:ln/>
                <a:solidFill>
                  <a:schemeClr val="accent3"/>
                </a:solidFill>
                <a:latin typeface="Bodoni MT" panose="02070603080606020203" pitchFamily="18" charset="0"/>
              </a:rPr>
              <a:t>Google Accounts</a:t>
            </a:r>
          </a:p>
          <a:p>
            <a:pPr lvl="1"/>
            <a:r>
              <a:rPr lang="en-US" sz="2400" b="1" dirty="0" smtClean="0">
                <a:ln/>
                <a:solidFill>
                  <a:schemeClr val="accent3"/>
                </a:solidFill>
                <a:latin typeface="Bodoni MT" panose="02070603080606020203" pitchFamily="18" charset="0"/>
              </a:rPr>
              <a:t>Secure, Scalable</a:t>
            </a:r>
          </a:p>
        </p:txBody>
      </p:sp>
      <p:pic>
        <p:nvPicPr>
          <p:cNvPr id="1037" name="Picture 13" descr="C:\Users\Jordan\Desktop\appengine_final.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26378" y="22135864"/>
            <a:ext cx="1655064" cy="1285146"/>
          </a:xfrm>
          <a:prstGeom prst="rect">
            <a:avLst/>
          </a:prstGeom>
          <a:noFill/>
          <a:extLst>
            <a:ext uri="{909E8E84-426E-40dd-AFC4-6F175D3DCCD1}">
              <a14:hiddenFill xmlns:a14="http://schemas.microsoft.com/office/drawing/2010/main">
                <a:solidFill>
                  <a:srgbClr val="FFFFFF"/>
                </a:solidFill>
              </a14:hiddenFill>
            </a:ext>
          </a:extLst>
        </p:spPr>
      </p:pic>
      <p:sp>
        <p:nvSpPr>
          <p:cNvPr id="58" name="Bent Arrow 57"/>
          <p:cNvSpPr/>
          <p:nvPr/>
        </p:nvSpPr>
        <p:spPr>
          <a:xfrm rot="10800000" flipH="1">
            <a:off x="11431969" y="14876484"/>
            <a:ext cx="1931989" cy="3200870"/>
          </a:xfrm>
          <a:prstGeom prst="bentArrow">
            <a:avLst>
              <a:gd name="adj1" fmla="val 25000"/>
              <a:gd name="adj2" fmla="val 25000"/>
              <a:gd name="adj3" fmla="val 25000"/>
              <a:gd name="adj4" fmla="val 43750"/>
            </a:avLst>
          </a:prstGeom>
          <a:gradFill flip="none" rotWithShape="1">
            <a:gsLst>
              <a:gs pos="31000">
                <a:schemeClr val="accent6"/>
              </a:gs>
              <a:gs pos="86000">
                <a:srgbClr val="FFFFFF"/>
              </a:gs>
            </a:gsLst>
            <a:lin ang="8700000" scaled="0"/>
            <a:tileRect/>
          </a:gradFill>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lIns="84350" tIns="42172" rIns="84350" bIns="42172" rtlCol="0" anchor="ctr"/>
          <a:lstStyle/>
          <a:p>
            <a:pPr algn="ctr"/>
            <a:endParaRPr lang="en-US" dirty="0">
              <a:solidFill>
                <a:schemeClr val="tx1"/>
              </a:solidFill>
            </a:endParaRPr>
          </a:p>
        </p:txBody>
      </p:sp>
      <p:sp>
        <p:nvSpPr>
          <p:cNvPr id="59" name="Bent Arrow 58"/>
          <p:cNvSpPr/>
          <p:nvPr/>
        </p:nvSpPr>
        <p:spPr>
          <a:xfrm rot="10800000">
            <a:off x="27046880" y="19198726"/>
            <a:ext cx="1931989" cy="3200870"/>
          </a:xfrm>
          <a:prstGeom prst="bentArrow">
            <a:avLst>
              <a:gd name="adj1" fmla="val 25000"/>
              <a:gd name="adj2" fmla="val 25000"/>
              <a:gd name="adj3" fmla="val 25000"/>
              <a:gd name="adj4" fmla="val 43750"/>
            </a:avLst>
          </a:prstGeom>
          <a:gradFill flip="none" rotWithShape="1">
            <a:gsLst>
              <a:gs pos="31000">
                <a:schemeClr val="accent6"/>
              </a:gs>
              <a:gs pos="86000">
                <a:srgbClr val="FFFFFF"/>
              </a:gs>
            </a:gsLst>
            <a:lin ang="8700000" scaled="0"/>
            <a:tileRect/>
          </a:gradFill>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lIns="84350" tIns="42172" rIns="84350" bIns="42172" rtlCol="0" anchor="ctr"/>
          <a:lstStyle/>
          <a:p>
            <a:pPr algn="ctr"/>
            <a:endParaRPr lang="en-US" dirty="0">
              <a:solidFill>
                <a:schemeClr val="tx1"/>
              </a:solidFill>
            </a:endParaRPr>
          </a:p>
        </p:txBody>
      </p:sp>
      <p:sp>
        <p:nvSpPr>
          <p:cNvPr id="60" name="Rectangle 59"/>
          <p:cNvSpPr/>
          <p:nvPr/>
        </p:nvSpPr>
        <p:spPr>
          <a:xfrm>
            <a:off x="10797527" y="5387286"/>
            <a:ext cx="18181342" cy="1409768"/>
          </a:xfrm>
          <a:prstGeom prst="rect">
            <a:avLst/>
          </a:prstGeom>
          <a:noFill/>
        </p:spPr>
        <p:txBody>
          <a:bodyPr wrap="square" lIns="84350" tIns="42172" rIns="84350" bIns="42172">
            <a:spAutoFit/>
          </a:bodyPr>
          <a:lstStyle/>
          <a:p>
            <a:pPr algn="ctr"/>
            <a:r>
              <a:rPr lang="en-US" sz="8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Methodology</a:t>
            </a:r>
          </a:p>
        </p:txBody>
      </p:sp>
      <p:sp>
        <p:nvSpPr>
          <p:cNvPr id="63" name="Text Placeholder 2"/>
          <p:cNvSpPr txBox="1">
            <a:spLocks/>
          </p:cNvSpPr>
          <p:nvPr/>
        </p:nvSpPr>
        <p:spPr>
          <a:xfrm>
            <a:off x="30433193" y="19711061"/>
            <a:ext cx="8336258" cy="3352232"/>
          </a:xfrm>
          <a:prstGeom prst="rect">
            <a:avLst/>
          </a:prstGeom>
        </p:spPr>
        <p:txBody>
          <a:bodyPr vert="horz" lIns="404940" tIns="202470" rIns="404940" bIns="202470" rtlCol="0">
            <a:norm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lvl1pPr marL="0" indent="0" algn="ctr" defTabSz="4049402" rtl="0" eaLnBrk="1" latinLnBrk="0" hangingPunct="1">
              <a:spcBef>
                <a:spcPts val="0"/>
              </a:spcBef>
              <a:buClr>
                <a:schemeClr val="tx1">
                  <a:lumMod val="75000"/>
                  <a:lumOff val="25000"/>
                </a:schemeClr>
              </a:buClr>
              <a:buSzPct val="75000"/>
              <a:buFont typeface="Wingdings 2" pitchFamily="18" charset="2"/>
              <a:buNone/>
              <a:defRPr sz="98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2024701" indent="0" algn="ctr" defTabSz="4049402" rtl="0" eaLnBrk="1" latinLnBrk="0" hangingPunct="1">
              <a:spcBef>
                <a:spcPts val="2657"/>
              </a:spcBef>
              <a:buClr>
                <a:schemeClr val="tx1">
                  <a:lumMod val="50000"/>
                  <a:lumOff val="50000"/>
                </a:schemeClr>
              </a:buClr>
              <a:buSzPct val="75000"/>
              <a:buFont typeface="Wingdings 2" pitchFamily="18" charset="2"/>
              <a:buNone/>
              <a:defRPr sz="8900" kern="1200">
                <a:solidFill>
                  <a:schemeClr val="tx1">
                    <a:tint val="75000"/>
                  </a:schemeClr>
                </a:solidFill>
                <a:latin typeface="+mn-lt"/>
                <a:ea typeface="+mn-ea"/>
                <a:cs typeface="+mn-cs"/>
              </a:defRPr>
            </a:lvl2pPr>
            <a:lvl3pPr marL="4049402" indent="0" algn="ctr" defTabSz="4049402" rtl="0" eaLnBrk="1" latinLnBrk="0" hangingPunct="1">
              <a:spcBef>
                <a:spcPts val="2657"/>
              </a:spcBef>
              <a:buClr>
                <a:schemeClr val="tx1">
                  <a:lumMod val="75000"/>
                  <a:lumOff val="25000"/>
                </a:schemeClr>
              </a:buClr>
              <a:buSzPct val="75000"/>
              <a:buFont typeface="Wingdings 2" pitchFamily="18" charset="2"/>
              <a:buNone/>
              <a:defRPr sz="7900" kern="1200">
                <a:solidFill>
                  <a:schemeClr val="tx1">
                    <a:tint val="75000"/>
                  </a:schemeClr>
                </a:solidFill>
                <a:latin typeface="+mn-lt"/>
                <a:ea typeface="+mn-ea"/>
                <a:cs typeface="+mn-cs"/>
              </a:defRPr>
            </a:lvl3pPr>
            <a:lvl4pPr marL="6074103" indent="0" algn="ctr" defTabSz="4049402" rtl="0" eaLnBrk="1" latinLnBrk="0" hangingPunct="1">
              <a:spcBef>
                <a:spcPts val="2657"/>
              </a:spcBef>
              <a:buClr>
                <a:schemeClr val="tx1">
                  <a:lumMod val="50000"/>
                  <a:lumOff val="50000"/>
                </a:schemeClr>
              </a:buClr>
              <a:buSzPct val="75000"/>
              <a:buFont typeface="Wingdings 2" pitchFamily="18" charset="2"/>
              <a:buNone/>
              <a:defRPr sz="7900" kern="1200">
                <a:solidFill>
                  <a:schemeClr val="tx1">
                    <a:tint val="75000"/>
                  </a:schemeClr>
                </a:solidFill>
                <a:latin typeface="+mn-lt"/>
                <a:ea typeface="+mn-ea"/>
                <a:cs typeface="+mn-cs"/>
              </a:defRPr>
            </a:lvl4pPr>
            <a:lvl5pPr marL="8098804" indent="0" algn="ctr" defTabSz="4049402" rtl="0" eaLnBrk="1" latinLnBrk="0" hangingPunct="1">
              <a:spcBef>
                <a:spcPts val="2657"/>
              </a:spcBef>
              <a:buClr>
                <a:schemeClr val="tx1">
                  <a:lumMod val="75000"/>
                  <a:lumOff val="25000"/>
                </a:schemeClr>
              </a:buClr>
              <a:buSzPct val="75000"/>
              <a:buFont typeface="Wingdings 2" pitchFamily="18" charset="2"/>
              <a:buNone/>
              <a:defRPr sz="7900" kern="1200">
                <a:solidFill>
                  <a:schemeClr val="tx1">
                    <a:tint val="75000"/>
                  </a:schemeClr>
                </a:solidFill>
                <a:latin typeface="+mn-lt"/>
                <a:ea typeface="+mn-ea"/>
                <a:cs typeface="+mn-cs"/>
              </a:defRPr>
            </a:lvl5pPr>
            <a:lvl6pPr marL="10123505" indent="0" algn="ctr" defTabSz="4049402" rtl="0" eaLnBrk="1" latinLnBrk="0" hangingPunct="1">
              <a:spcBef>
                <a:spcPct val="20000"/>
              </a:spcBef>
              <a:buClr>
                <a:schemeClr val="tx1">
                  <a:lumMod val="50000"/>
                  <a:lumOff val="50000"/>
                </a:schemeClr>
              </a:buClr>
              <a:buSzPct val="75000"/>
              <a:buFont typeface="Wingdings 2" pitchFamily="18" charset="2"/>
              <a:buNone/>
              <a:defRPr lang="en-US" sz="7900" kern="1200">
                <a:solidFill>
                  <a:schemeClr val="tx1">
                    <a:tint val="75000"/>
                  </a:schemeClr>
                </a:solidFill>
                <a:latin typeface="+mn-lt"/>
                <a:ea typeface="+mn-ea"/>
                <a:cs typeface="+mn-cs"/>
              </a:defRPr>
            </a:lvl6pPr>
            <a:lvl7pPr marL="12148206" indent="0" algn="ctr" defTabSz="4049402" rtl="0" eaLnBrk="1" latinLnBrk="0" hangingPunct="1">
              <a:spcBef>
                <a:spcPct val="20000"/>
              </a:spcBef>
              <a:buClr>
                <a:schemeClr val="tx1">
                  <a:lumMod val="75000"/>
                  <a:lumOff val="25000"/>
                </a:schemeClr>
              </a:buClr>
              <a:buSzPct val="75000"/>
              <a:buFont typeface="Wingdings 2" pitchFamily="18" charset="2"/>
              <a:buNone/>
              <a:defRPr lang="en-US" sz="7900" kern="1200">
                <a:solidFill>
                  <a:schemeClr val="tx1">
                    <a:tint val="75000"/>
                  </a:schemeClr>
                </a:solidFill>
                <a:latin typeface="+mn-lt"/>
                <a:ea typeface="+mn-ea"/>
                <a:cs typeface="+mn-cs"/>
              </a:defRPr>
            </a:lvl7pPr>
            <a:lvl8pPr marL="14172907" indent="0" algn="ctr" defTabSz="4049402" rtl="0" eaLnBrk="1" latinLnBrk="0" hangingPunct="1">
              <a:spcBef>
                <a:spcPct val="20000"/>
              </a:spcBef>
              <a:buClr>
                <a:schemeClr val="tx1">
                  <a:lumMod val="50000"/>
                  <a:lumOff val="50000"/>
                </a:schemeClr>
              </a:buClr>
              <a:buSzPct val="75000"/>
              <a:buFont typeface="Wingdings 2" pitchFamily="18" charset="2"/>
              <a:buNone/>
              <a:defRPr lang="en-US" sz="7900" kern="1200">
                <a:solidFill>
                  <a:schemeClr val="tx1">
                    <a:tint val="75000"/>
                  </a:schemeClr>
                </a:solidFill>
                <a:latin typeface="+mn-lt"/>
                <a:ea typeface="+mn-ea"/>
                <a:cs typeface="+mn-cs"/>
              </a:defRPr>
            </a:lvl8pPr>
            <a:lvl9pPr marL="16197608" indent="0" algn="ctr" defTabSz="4049402" rtl="0" eaLnBrk="1" latinLnBrk="0" hangingPunct="1">
              <a:spcBef>
                <a:spcPct val="20000"/>
              </a:spcBef>
              <a:buClr>
                <a:schemeClr val="tx1">
                  <a:lumMod val="75000"/>
                  <a:lumOff val="25000"/>
                </a:schemeClr>
              </a:buClr>
              <a:buSzPct val="75000"/>
              <a:buFont typeface="Wingdings 2" pitchFamily="18" charset="2"/>
              <a:buNone/>
              <a:defRPr lang="en-US" sz="7900" kern="1200">
                <a:solidFill>
                  <a:schemeClr val="tx1">
                    <a:tint val="75000"/>
                  </a:schemeClr>
                </a:solidFill>
                <a:latin typeface="+mn-lt"/>
                <a:ea typeface="+mn-ea"/>
                <a:cs typeface="+mn-cs"/>
              </a:defRPr>
            </a:lvl9pPr>
          </a:lstStyle>
          <a:p>
            <a:pPr marL="342900" indent="-342900" algn="l">
              <a:buClr>
                <a:schemeClr val="accent1"/>
              </a:buClr>
              <a:buFont typeface="Arial" panose="020B0604020202020204" pitchFamily="34" charset="0"/>
              <a:buChar char="•"/>
            </a:pPr>
            <a:r>
              <a:rPr lang="en-US" sz="2700" b="1" dirty="0" smtClean="0">
                <a:ln/>
                <a:solidFill>
                  <a:schemeClr val="accent3"/>
                </a:solidFill>
                <a:effectLst/>
                <a:latin typeface="Bodoni MT" panose="02070603080606020203" pitchFamily="18" charset="0"/>
              </a:rPr>
              <a:t>Using a polygon tool instead of points for solar module placement</a:t>
            </a:r>
          </a:p>
          <a:p>
            <a:pPr marL="342900" indent="-342900" algn="l">
              <a:buClr>
                <a:schemeClr val="accent1"/>
              </a:buClr>
              <a:buFont typeface="Arial" panose="020B0604020202020204" pitchFamily="34" charset="0"/>
              <a:buChar char="•"/>
            </a:pPr>
            <a:r>
              <a:rPr lang="en-US" sz="2700" b="1" dirty="0" smtClean="0">
                <a:ln/>
                <a:solidFill>
                  <a:schemeClr val="accent3"/>
                </a:solidFill>
                <a:effectLst/>
                <a:latin typeface="Bodoni MT" panose="02070603080606020203" pitchFamily="18" charset="0"/>
              </a:rPr>
              <a:t>In-depth research on the possibility to derive heights of trees and obstructions from Google Maps</a:t>
            </a:r>
          </a:p>
          <a:p>
            <a:pPr marL="342900" indent="-342900" algn="l">
              <a:buClr>
                <a:schemeClr val="accent1"/>
              </a:buClr>
              <a:buFont typeface="Arial" panose="020B0604020202020204" pitchFamily="34" charset="0"/>
              <a:buChar char="•"/>
            </a:pPr>
            <a:r>
              <a:rPr lang="en-US" sz="2700" b="1" dirty="0" smtClean="0">
                <a:ln/>
                <a:solidFill>
                  <a:schemeClr val="accent3"/>
                </a:solidFill>
                <a:effectLst/>
                <a:latin typeface="Bodoni MT" panose="02070603080606020203" pitchFamily="18" charset="0"/>
              </a:rPr>
              <a:t>Account for various tree shapes</a:t>
            </a:r>
          </a:p>
          <a:p>
            <a:pPr marL="342900" indent="-342900" algn="l">
              <a:buClr>
                <a:schemeClr val="accent1"/>
              </a:buClr>
              <a:buFont typeface="Arial" panose="020B0604020202020204" pitchFamily="34" charset="0"/>
              <a:buChar char="•"/>
            </a:pPr>
            <a:r>
              <a:rPr lang="en-US" sz="2700" b="1" dirty="0" smtClean="0">
                <a:ln/>
                <a:solidFill>
                  <a:schemeClr val="accent3"/>
                </a:solidFill>
                <a:effectLst/>
                <a:latin typeface="Bodoni MT" panose="02070603080606020203" pitchFamily="18" charset="0"/>
              </a:rPr>
              <a:t>Better drawing tools</a:t>
            </a:r>
          </a:p>
        </p:txBody>
      </p:sp>
      <p:sp>
        <p:nvSpPr>
          <p:cNvPr id="65" name="Rectangle 64"/>
          <p:cNvSpPr/>
          <p:nvPr/>
        </p:nvSpPr>
        <p:spPr>
          <a:xfrm>
            <a:off x="30687667" y="23113221"/>
            <a:ext cx="8336258" cy="1409768"/>
          </a:xfrm>
          <a:prstGeom prst="rect">
            <a:avLst/>
          </a:prstGeom>
          <a:noFill/>
        </p:spPr>
        <p:txBody>
          <a:bodyPr wrap="square" lIns="84350" tIns="42172" rIns="84350" bIns="42172">
            <a:spAutoFit/>
          </a:bodyPr>
          <a:lstStyle/>
          <a:p>
            <a:pPr algn="ctr"/>
            <a:r>
              <a:rPr lang="en-US" sz="8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Conclusion</a:t>
            </a:r>
            <a:endParaRPr lang="en-US" sz="8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4" name="Rectangle 3"/>
          <p:cNvSpPr/>
          <p:nvPr/>
        </p:nvSpPr>
        <p:spPr>
          <a:xfrm>
            <a:off x="30433193" y="24572919"/>
            <a:ext cx="8183855" cy="5493811"/>
          </a:xfrm>
          <a:prstGeom prst="rect">
            <a:avLst/>
          </a:prstGeom>
        </p:spPr>
        <p:txBody>
          <a:bodyPr wrap="square">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a:ln/>
                <a:solidFill>
                  <a:schemeClr val="accent3"/>
                </a:solidFill>
                <a:latin typeface="Bodoni MT" panose="02070603080606020203" pitchFamily="18" charset="0"/>
              </a:rPr>
              <a:t>There </a:t>
            </a:r>
            <a:r>
              <a:rPr lang="en-US" sz="2700" b="1" smtClean="0">
                <a:ln/>
                <a:solidFill>
                  <a:schemeClr val="accent3"/>
                </a:solidFill>
                <a:latin typeface="Bodoni MT" panose="02070603080606020203" pitchFamily="18" charset="0"/>
              </a:rPr>
              <a:t>is </a:t>
            </a:r>
            <a:r>
              <a:rPr lang="en-US" sz="2700" b="1" dirty="0" smtClean="0">
                <a:ln/>
                <a:solidFill>
                  <a:schemeClr val="accent3"/>
                </a:solidFill>
                <a:latin typeface="Bodoni MT" panose="02070603080606020203" pitchFamily="18" charset="0"/>
              </a:rPr>
              <a:t>significant inefficiency in the current manual</a:t>
            </a:r>
            <a:r>
              <a:rPr lang="en-US" sz="2700" b="1" smtClean="0">
                <a:ln/>
                <a:solidFill>
                  <a:schemeClr val="accent3"/>
                </a:solidFill>
                <a:latin typeface="Bodoni MT" panose="02070603080606020203" pitchFamily="18" charset="0"/>
              </a:rPr>
              <a:t>, on-site process for producing shade analyses, which are the first step in determining the viability of any solar installation. We </a:t>
            </a:r>
            <a:r>
              <a:rPr lang="en-US" sz="2700" b="1" dirty="0" smtClean="0">
                <a:ln/>
                <a:solidFill>
                  <a:schemeClr val="accent3"/>
                </a:solidFill>
                <a:latin typeface="Bodoni MT" panose="02070603080606020203" pitchFamily="18" charset="0"/>
              </a:rPr>
              <a:t>have </a:t>
            </a:r>
            <a:r>
              <a:rPr lang="en-US" sz="2700" b="1" smtClean="0">
                <a:ln/>
                <a:solidFill>
                  <a:schemeClr val="accent3"/>
                </a:solidFill>
                <a:latin typeface="Bodoni MT" panose="02070603080606020203" pitchFamily="18" charset="0"/>
              </a:rPr>
              <a:t>created a cheap and accurate computational solution that instantly produces shade analyses based on Google Maps satellite imagery. </a:t>
            </a:r>
            <a:r>
              <a:rPr lang="en-US" sz="2700" b="1" dirty="0">
                <a:ln/>
                <a:solidFill>
                  <a:schemeClr val="accent3"/>
                </a:solidFill>
                <a:latin typeface="Bodoni MT" panose="02070603080606020203" pitchFamily="18" charset="0"/>
              </a:rPr>
              <a:t>Our </a:t>
            </a:r>
            <a:r>
              <a:rPr lang="en-US" sz="2700" b="1">
                <a:ln/>
                <a:solidFill>
                  <a:schemeClr val="accent3"/>
                </a:solidFill>
                <a:latin typeface="Bodoni MT" panose="02070603080606020203" pitchFamily="18" charset="0"/>
              </a:rPr>
              <a:t>solution </a:t>
            </a:r>
            <a:r>
              <a:rPr lang="en-US" sz="2700" b="1" smtClean="0">
                <a:ln/>
                <a:solidFill>
                  <a:schemeClr val="accent3"/>
                </a:solidFill>
                <a:latin typeface="Bodoni MT" panose="02070603080606020203" pitchFamily="18" charset="0"/>
              </a:rPr>
              <a:t>could </a:t>
            </a:r>
            <a:r>
              <a:rPr lang="en-US" sz="2700" b="1" dirty="0">
                <a:ln/>
                <a:solidFill>
                  <a:schemeClr val="accent3"/>
                </a:solidFill>
                <a:latin typeface="Bodoni MT" panose="02070603080606020203" pitchFamily="18" charset="0"/>
              </a:rPr>
              <a:t>potentially change how </a:t>
            </a:r>
            <a:r>
              <a:rPr lang="en-US" sz="2700" b="1" dirty="0" smtClean="0">
                <a:ln/>
                <a:solidFill>
                  <a:schemeClr val="accent3"/>
                </a:solidFill>
                <a:latin typeface="Bodoni MT" panose="02070603080606020203" pitchFamily="18" charset="0"/>
              </a:rPr>
              <a:t>shade </a:t>
            </a:r>
            <a:r>
              <a:rPr lang="en-US" sz="2700" b="1">
                <a:ln/>
                <a:solidFill>
                  <a:schemeClr val="accent3"/>
                </a:solidFill>
                <a:latin typeface="Bodoni MT" panose="02070603080606020203" pitchFamily="18" charset="0"/>
              </a:rPr>
              <a:t>analysis </a:t>
            </a:r>
            <a:r>
              <a:rPr lang="en-US" sz="2700" b="1" smtClean="0">
                <a:ln/>
                <a:solidFill>
                  <a:schemeClr val="accent3"/>
                </a:solidFill>
                <a:latin typeface="Bodoni MT" panose="02070603080606020203" pitchFamily="18" charset="0"/>
              </a:rPr>
              <a:t>is done throughout the solar industry in the future. Implementation as a web application could allow Rooftop Solar to also sell access to the tool to other installers, creating a new profit center for the client.</a:t>
            </a:r>
            <a:endParaRPr lang="en-US" sz="2700" b="1" dirty="0">
              <a:ln/>
              <a:solidFill>
                <a:schemeClr val="accent3"/>
              </a:solidFill>
              <a:latin typeface="Bodoni MT" panose="02070603080606020203" pitchFamily="18" charset="0"/>
            </a:endParaRPr>
          </a:p>
        </p:txBody>
      </p:sp>
      <p:sp>
        <p:nvSpPr>
          <p:cNvPr id="49" name="Rectangle 48"/>
          <p:cNvSpPr/>
          <p:nvPr/>
        </p:nvSpPr>
        <p:spPr>
          <a:xfrm>
            <a:off x="0" y="5539686"/>
            <a:ext cx="9945541" cy="1409768"/>
          </a:xfrm>
          <a:prstGeom prst="rect">
            <a:avLst/>
          </a:prstGeom>
          <a:noFill/>
        </p:spPr>
        <p:txBody>
          <a:bodyPr wrap="square" lIns="84350" tIns="42172" rIns="84350" bIns="42172">
            <a:spAutoFit/>
          </a:bodyPr>
          <a:lstStyle/>
          <a:p>
            <a:pPr algn="ctr"/>
            <a:r>
              <a:rPr lang="en-US" sz="8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The Problem</a:t>
            </a:r>
            <a:endParaRPr lang="en-US" sz="8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55" name="TextBox 54"/>
          <p:cNvSpPr txBox="1"/>
          <p:nvPr/>
        </p:nvSpPr>
        <p:spPr>
          <a:xfrm>
            <a:off x="828675" y="9594658"/>
            <a:ext cx="8286750" cy="1747161"/>
          </a:xfrm>
          <a:prstGeom prst="rect">
            <a:avLst/>
          </a:prstGeom>
          <a:noFill/>
        </p:spPr>
        <p:txBody>
          <a:bodyPr wrap="square" lIns="84350" tIns="42172" rIns="84350" bIns="42172"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Our project sponsor, Rooftop Solar, receives 30 to 40 potential clients per month asking for shade analyses to see if solar panels are right for their property.</a:t>
            </a:r>
            <a:endParaRPr lang="en-US" sz="2700" b="1" dirty="0">
              <a:ln/>
              <a:solidFill>
                <a:schemeClr val="accent3"/>
              </a:solidFill>
              <a:latin typeface="Bodoni MT" panose="02070603080606020203" pitchFamily="18" charset="0"/>
              <a:cs typeface="Arial"/>
            </a:endParaRPr>
          </a:p>
        </p:txBody>
      </p:sp>
      <p:pic>
        <p:nvPicPr>
          <p:cNvPr id="56" name="Picture 55"/>
          <p:cNvPicPr>
            <a:picLocks noChangeAspect="1"/>
          </p:cNvPicPr>
          <p:nvPr/>
        </p:nvPicPr>
        <p:blipFill>
          <a:blip r:embed="rId14"/>
          <a:stretch>
            <a:fillRect/>
          </a:stretch>
        </p:blipFill>
        <p:spPr>
          <a:xfrm>
            <a:off x="1311362" y="15271460"/>
            <a:ext cx="7322817" cy="2960850"/>
          </a:xfrm>
          <a:prstGeom prst="rect">
            <a:avLst/>
          </a:prstGeom>
        </p:spPr>
      </p:pic>
      <p:sp>
        <p:nvSpPr>
          <p:cNvPr id="57" name="Rectangle 56"/>
          <p:cNvSpPr/>
          <p:nvPr/>
        </p:nvSpPr>
        <p:spPr>
          <a:xfrm>
            <a:off x="733763" y="14207898"/>
            <a:ext cx="8286750" cy="1008497"/>
          </a:xfrm>
          <a:prstGeom prst="rect">
            <a:avLst/>
          </a:prstGeom>
          <a:noFill/>
        </p:spPr>
        <p:txBody>
          <a:bodyPr wrap="square" lIns="84350" tIns="42172" rIns="84350" bIns="42172">
            <a:spAutoFit/>
          </a:bodyPr>
          <a:lstStyle/>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The Current Process</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sp>
        <p:nvSpPr>
          <p:cNvPr id="61" name="TextBox 60"/>
          <p:cNvSpPr txBox="1"/>
          <p:nvPr/>
        </p:nvSpPr>
        <p:spPr>
          <a:xfrm>
            <a:off x="829395" y="11393010"/>
            <a:ext cx="8286750" cy="2578158"/>
          </a:xfrm>
          <a:prstGeom prst="rect">
            <a:avLst/>
          </a:prstGeom>
          <a:noFill/>
        </p:spPr>
        <p:txBody>
          <a:bodyPr wrap="square" lIns="84350" tIns="42172" rIns="84350" bIns="42172" rtlCol="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Unfortunately, the shade analysis process that Rooftop Solar and most other solar installers currently use is costly and time consuming, particularly considering that relatively few customers will move beyond this initial estimate to sign a contract.</a:t>
            </a:r>
            <a:endParaRPr lang="en-US" sz="2700" b="1" dirty="0">
              <a:ln/>
              <a:solidFill>
                <a:schemeClr val="accent3"/>
              </a:solidFill>
              <a:latin typeface="Bodoni MT" panose="02070603080606020203" pitchFamily="18" charset="0"/>
              <a:cs typeface="Arial"/>
            </a:endParaRPr>
          </a:p>
        </p:txBody>
      </p:sp>
      <p:sp>
        <p:nvSpPr>
          <p:cNvPr id="64" name="Rectangle 63"/>
          <p:cNvSpPr/>
          <p:nvPr/>
        </p:nvSpPr>
        <p:spPr>
          <a:xfrm>
            <a:off x="829395" y="22089555"/>
            <a:ext cx="8286750" cy="1008497"/>
          </a:xfrm>
          <a:prstGeom prst="rect">
            <a:avLst/>
          </a:prstGeom>
          <a:noFill/>
        </p:spPr>
        <p:txBody>
          <a:bodyPr wrap="square" lIns="84350" tIns="42172" rIns="84350" bIns="42172">
            <a:spAutoFit/>
          </a:bodyPr>
          <a:lstStyle/>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Our Process</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pic>
        <p:nvPicPr>
          <p:cNvPr id="66" name="Picture 65"/>
          <p:cNvPicPr>
            <a:picLocks noChangeAspect="1"/>
          </p:cNvPicPr>
          <p:nvPr/>
        </p:nvPicPr>
        <p:blipFill>
          <a:blip r:embed="rId15"/>
          <a:stretch>
            <a:fillRect/>
          </a:stretch>
        </p:blipFill>
        <p:spPr>
          <a:xfrm>
            <a:off x="733763" y="26941418"/>
            <a:ext cx="8478014" cy="3263235"/>
          </a:xfrm>
          <a:prstGeom prst="rect">
            <a:avLst/>
          </a:prstGeom>
        </p:spPr>
      </p:pic>
      <p:sp>
        <p:nvSpPr>
          <p:cNvPr id="68" name="Text Placeholder 2"/>
          <p:cNvSpPr>
            <a:spLocks noGrp="1"/>
          </p:cNvSpPr>
          <p:nvPr/>
        </p:nvSpPr>
        <p:spPr>
          <a:xfrm>
            <a:off x="2503598" y="24536921"/>
            <a:ext cx="4938344" cy="2396135"/>
          </a:xfrm>
          <a:prstGeom prst="rect">
            <a:avLst/>
          </a:prstGeom>
          <a:noFill/>
          <a:ln>
            <a:noFill/>
          </a:ln>
        </p:spPr>
        <p:txBody>
          <a:bodyPr lIns="91425" tIns="91425" rIns="91425" bIns="91425" anchor="t" anchorCtr="0">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defPPr marR="0" algn="l" rtl="0">
              <a:lnSpc>
                <a:spcPct val="100000"/>
              </a:lnSpc>
              <a:spcBef>
                <a:spcPts val="0"/>
              </a:spcBef>
              <a:spcAft>
                <a:spcPts val="0"/>
              </a:spcAft>
            </a:defPPr>
            <a:lvl1pPr marL="274320" marR="0" indent="-167640" algn="l" rtl="0">
              <a:lnSpc>
                <a:spcPct val="100000"/>
              </a:lnSpc>
              <a:spcBef>
                <a:spcPts val="600"/>
              </a:spcBef>
              <a:spcAft>
                <a:spcPts val="0"/>
              </a:spcAft>
              <a:buClr>
                <a:schemeClr val="accent1"/>
              </a:buClr>
              <a:buFont typeface="Libre Baskerville"/>
              <a:buChar char="•"/>
              <a:defRPr sz="2400" b="0" i="0" u="none" strike="noStrike" cap="none" baseline="0">
                <a:solidFill>
                  <a:schemeClr val="dk1"/>
                </a:solidFill>
                <a:latin typeface="Libre Baskerville"/>
                <a:ea typeface="Libre Baskerville"/>
                <a:cs typeface="Libre Baskerville"/>
                <a:sym typeface="Libre Baskerville"/>
              </a:defRPr>
            </a:lvl1pPr>
            <a:lvl2pPr marL="640080" marR="0" indent="-177800" algn="l" rtl="0">
              <a:lnSpc>
                <a:spcPct val="100000"/>
              </a:lnSpc>
              <a:spcBef>
                <a:spcPts val="420"/>
              </a:spcBef>
              <a:spcAft>
                <a:spcPts val="0"/>
              </a:spcAft>
              <a:buClr>
                <a:schemeClr val="accent1"/>
              </a:buClr>
              <a:buFont typeface="Libre Baskerville"/>
              <a:buChar char="●"/>
              <a:defRPr sz="2100" b="0" i="0" u="none" strike="noStrike" cap="none" baseline="0">
                <a:solidFill>
                  <a:schemeClr val="dk1"/>
                </a:solidFill>
                <a:latin typeface="Libre Baskerville"/>
                <a:ea typeface="Libre Baskerville"/>
                <a:cs typeface="Libre Baskerville"/>
                <a:sym typeface="Libre Baskerville"/>
              </a:defRPr>
            </a:lvl2pPr>
            <a:lvl3pPr marL="914400" marR="0" indent="-121919" algn="l" rtl="0">
              <a:lnSpc>
                <a:spcPct val="100000"/>
              </a:lnSpc>
              <a:spcBef>
                <a:spcPts val="360"/>
              </a:spcBef>
              <a:spcAft>
                <a:spcPts val="0"/>
              </a:spcAft>
              <a:buClr>
                <a:srgbClr val="E07630"/>
              </a:buClr>
              <a:buFont typeface="Libre Baskerville"/>
              <a:buChar char="•"/>
              <a:defRPr sz="1800" b="0" i="0" u="none" strike="noStrike" cap="none" baseline="0">
                <a:solidFill>
                  <a:schemeClr val="dk1"/>
                </a:solidFill>
                <a:latin typeface="Libre Baskerville"/>
                <a:ea typeface="Libre Baskerville"/>
                <a:cs typeface="Libre Baskerville"/>
                <a:sym typeface="Libre Baskerville"/>
              </a:defRPr>
            </a:lvl3pPr>
            <a:lvl4pPr marL="1188720" marR="0" indent="-116839" algn="l" rtl="0">
              <a:lnSpc>
                <a:spcPct val="100000"/>
              </a:lnSpc>
              <a:spcBef>
                <a:spcPts val="360"/>
              </a:spcBef>
              <a:spcAft>
                <a:spcPts val="0"/>
              </a:spcAft>
              <a:buClr>
                <a:srgbClr val="FED6BB"/>
              </a:buClr>
              <a:buFont typeface="Libre Baskerville"/>
              <a:buChar char="•"/>
              <a:defRPr sz="1800" b="0" i="0" u="none" strike="noStrike" cap="none" baseline="0">
                <a:solidFill>
                  <a:schemeClr val="dk1"/>
                </a:solidFill>
                <a:latin typeface="Libre Baskerville"/>
                <a:ea typeface="Libre Baskerville"/>
                <a:cs typeface="Libre Baskerville"/>
                <a:sym typeface="Libre Baskerville"/>
              </a:defRPr>
            </a:lvl4pPr>
            <a:lvl5pPr marL="1463040" marR="0" indent="-123951" algn="l" rtl="0">
              <a:lnSpc>
                <a:spcPct val="100000"/>
              </a:lnSpc>
              <a:spcBef>
                <a:spcPts val="320"/>
              </a:spcBef>
              <a:spcAft>
                <a:spcPts val="0"/>
              </a:spcAft>
              <a:buClr>
                <a:srgbClr val="D0DCF2"/>
              </a:buClr>
              <a:buFont typeface="Libre Baskerville"/>
              <a:buChar char="●"/>
              <a:defRPr sz="1600" b="0" i="0" u="none" strike="noStrike" cap="none" baseline="0">
                <a:solidFill>
                  <a:schemeClr val="dk1"/>
                </a:solidFill>
                <a:latin typeface="Libre Baskerville"/>
                <a:ea typeface="Libre Baskerville"/>
                <a:cs typeface="Libre Baskerville"/>
                <a:sym typeface="Libre Baskerville"/>
              </a:defRPr>
            </a:lvl5pPr>
            <a:lvl6pPr marL="1737360" marR="0" indent="-86360" algn="l" rtl="0">
              <a:lnSpc>
                <a:spcPct val="100000"/>
              </a:lnSpc>
              <a:spcBef>
                <a:spcPts val="320"/>
              </a:spcBef>
              <a:spcAft>
                <a:spcPts val="0"/>
              </a:spcAft>
              <a:buClr>
                <a:schemeClr val="accent1"/>
              </a:buClr>
              <a:buFont typeface="Libre Baskerville"/>
              <a:buChar char="•"/>
              <a:defRPr sz="1600" b="0" i="0" u="none" strike="noStrike" cap="none" baseline="0">
                <a:solidFill>
                  <a:schemeClr val="dk2"/>
                </a:solidFill>
                <a:latin typeface="Libre Baskerville"/>
                <a:ea typeface="Libre Baskerville"/>
                <a:cs typeface="Libre Baskerville"/>
                <a:sym typeface="Libre Baskerville"/>
              </a:defRPr>
            </a:lvl6pPr>
            <a:lvl7pPr marL="2011679" marR="0" indent="-129539" algn="l" rtl="0">
              <a:lnSpc>
                <a:spcPct val="100000"/>
              </a:lnSpc>
              <a:spcBef>
                <a:spcPts val="280"/>
              </a:spcBef>
              <a:spcAft>
                <a:spcPts val="0"/>
              </a:spcAft>
              <a:buClr>
                <a:srgbClr val="FED6BB"/>
              </a:buClr>
              <a:buFont typeface="Libre Baskerville"/>
              <a:buChar char="○"/>
              <a:defRPr sz="1400" b="0" i="0" u="none" strike="noStrike" cap="none" baseline="0">
                <a:solidFill>
                  <a:schemeClr val="dk2"/>
                </a:solidFill>
                <a:latin typeface="Libre Baskerville"/>
                <a:ea typeface="Libre Baskerville"/>
                <a:cs typeface="Libre Baskerville"/>
                <a:sym typeface="Libre Baskerville"/>
              </a:defRPr>
            </a:lvl7pPr>
            <a:lvl8pPr marL="2286000" marR="0" indent="-101600" algn="l" rtl="0">
              <a:lnSpc>
                <a:spcPct val="100000"/>
              </a:lnSpc>
              <a:spcBef>
                <a:spcPts val="280"/>
              </a:spcBef>
              <a:spcAft>
                <a:spcPts val="0"/>
              </a:spcAft>
              <a:buClr>
                <a:schemeClr val="accent2"/>
              </a:buClr>
              <a:buFont typeface="Libre Baskerville"/>
              <a:buChar char="•"/>
              <a:defRPr sz="1400" b="0" i="0" u="none" strike="noStrike" cap="small" baseline="0">
                <a:solidFill>
                  <a:schemeClr val="dk2"/>
                </a:solidFill>
                <a:latin typeface="Libre Baskerville"/>
                <a:ea typeface="Libre Baskerville"/>
                <a:cs typeface="Libre Baskerville"/>
                <a:sym typeface="Libre Baskerville"/>
              </a:defRPr>
            </a:lvl8pPr>
            <a:lvl9pPr marL="2560320" marR="0" indent="-96520" algn="l" rtl="0">
              <a:lnSpc>
                <a:spcPct val="100000"/>
              </a:lnSpc>
              <a:spcBef>
                <a:spcPts val="280"/>
              </a:spcBef>
              <a:spcAft>
                <a:spcPts val="0"/>
              </a:spcAft>
              <a:buClr>
                <a:srgbClr val="E07630"/>
              </a:buClr>
              <a:buFont typeface="Libre Baskerville"/>
              <a:buChar char="•"/>
              <a:defRPr sz="1400" b="0" i="0" u="none" strike="noStrike" cap="none" baseline="0">
                <a:solidFill>
                  <a:schemeClr val="dk2"/>
                </a:solidFill>
                <a:latin typeface="Libre Baskerville"/>
                <a:ea typeface="Libre Baskerville"/>
                <a:cs typeface="Libre Baskerville"/>
                <a:sym typeface="Libre Baskerville"/>
              </a:defRPr>
            </a:lvl9pPr>
          </a:lstStyle>
          <a:p>
            <a:r>
              <a:rPr lang="en-US" sz="2700" b="1" dirty="0" smtClean="0">
                <a:ln/>
                <a:solidFill>
                  <a:schemeClr val="accent3"/>
                </a:solidFill>
                <a:latin typeface="Bodoni MT" panose="02070603080606020203" pitchFamily="18" charset="0"/>
              </a:rPr>
              <a:t>Safer, faster, </a:t>
            </a:r>
            <a:r>
              <a:rPr lang="en-US" sz="2700" b="1" dirty="0">
                <a:ln/>
                <a:solidFill>
                  <a:schemeClr val="accent3"/>
                </a:solidFill>
                <a:latin typeface="Bodoni MT" panose="02070603080606020203" pitchFamily="18" charset="0"/>
              </a:rPr>
              <a:t>m</a:t>
            </a:r>
            <a:r>
              <a:rPr lang="en-US" sz="2700" b="1" dirty="0" smtClean="0">
                <a:ln/>
                <a:solidFill>
                  <a:schemeClr val="accent3"/>
                </a:solidFill>
                <a:latin typeface="Bodoni MT" panose="02070603080606020203" pitchFamily="18" charset="0"/>
              </a:rPr>
              <a:t>ore cost effective</a:t>
            </a:r>
          </a:p>
          <a:p>
            <a:r>
              <a:rPr lang="en-US" sz="2700" b="1" dirty="0" smtClean="0">
                <a:ln/>
                <a:solidFill>
                  <a:schemeClr val="accent3"/>
                </a:solidFill>
                <a:latin typeface="Bodoni MT" panose="02070603080606020203" pitchFamily="18" charset="0"/>
              </a:rPr>
              <a:t>Could be licensed to other solar installers</a:t>
            </a:r>
          </a:p>
        </p:txBody>
      </p:sp>
      <p:sp>
        <p:nvSpPr>
          <p:cNvPr id="76" name="Text Placeholder 2"/>
          <p:cNvSpPr>
            <a:spLocks noGrp="1"/>
          </p:cNvSpPr>
          <p:nvPr/>
        </p:nvSpPr>
        <p:spPr>
          <a:xfrm>
            <a:off x="829395" y="23106418"/>
            <a:ext cx="8286750" cy="1422137"/>
          </a:xfrm>
          <a:prstGeom prst="rect">
            <a:avLst/>
          </a:prstGeom>
          <a:noFill/>
          <a:ln>
            <a:noFill/>
          </a:ln>
        </p:spPr>
        <p:txBody>
          <a:bodyPr lIns="91425" tIns="91425" rIns="91425" bIns="91425" anchor="t" anchorCtr="0">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defPPr marR="0" algn="l" rtl="0">
              <a:lnSpc>
                <a:spcPct val="100000"/>
              </a:lnSpc>
              <a:spcBef>
                <a:spcPts val="0"/>
              </a:spcBef>
              <a:spcAft>
                <a:spcPts val="0"/>
              </a:spcAft>
            </a:defPPr>
            <a:lvl1pPr marL="274320" marR="0" indent="-167640" algn="l" rtl="0">
              <a:lnSpc>
                <a:spcPct val="100000"/>
              </a:lnSpc>
              <a:spcBef>
                <a:spcPts val="600"/>
              </a:spcBef>
              <a:spcAft>
                <a:spcPts val="0"/>
              </a:spcAft>
              <a:buClr>
                <a:schemeClr val="accent1"/>
              </a:buClr>
              <a:buFont typeface="Libre Baskerville"/>
              <a:buChar char="•"/>
              <a:defRPr sz="2400" b="0" i="0" u="none" strike="noStrike" cap="none" baseline="0">
                <a:solidFill>
                  <a:schemeClr val="dk1"/>
                </a:solidFill>
                <a:latin typeface="Libre Baskerville"/>
                <a:ea typeface="Libre Baskerville"/>
                <a:cs typeface="Libre Baskerville"/>
                <a:sym typeface="Libre Baskerville"/>
              </a:defRPr>
            </a:lvl1pPr>
            <a:lvl2pPr marL="640080" marR="0" indent="-177800" algn="l" rtl="0">
              <a:lnSpc>
                <a:spcPct val="100000"/>
              </a:lnSpc>
              <a:spcBef>
                <a:spcPts val="420"/>
              </a:spcBef>
              <a:spcAft>
                <a:spcPts val="0"/>
              </a:spcAft>
              <a:buClr>
                <a:schemeClr val="accent1"/>
              </a:buClr>
              <a:buFont typeface="Libre Baskerville"/>
              <a:buChar char="●"/>
              <a:defRPr sz="2100" b="0" i="0" u="none" strike="noStrike" cap="none" baseline="0">
                <a:solidFill>
                  <a:schemeClr val="dk1"/>
                </a:solidFill>
                <a:latin typeface="Libre Baskerville"/>
                <a:ea typeface="Libre Baskerville"/>
                <a:cs typeface="Libre Baskerville"/>
                <a:sym typeface="Libre Baskerville"/>
              </a:defRPr>
            </a:lvl2pPr>
            <a:lvl3pPr marL="914400" marR="0" indent="-121919" algn="l" rtl="0">
              <a:lnSpc>
                <a:spcPct val="100000"/>
              </a:lnSpc>
              <a:spcBef>
                <a:spcPts val="360"/>
              </a:spcBef>
              <a:spcAft>
                <a:spcPts val="0"/>
              </a:spcAft>
              <a:buClr>
                <a:srgbClr val="E07630"/>
              </a:buClr>
              <a:buFont typeface="Libre Baskerville"/>
              <a:buChar char="•"/>
              <a:defRPr sz="1800" b="0" i="0" u="none" strike="noStrike" cap="none" baseline="0">
                <a:solidFill>
                  <a:schemeClr val="dk1"/>
                </a:solidFill>
                <a:latin typeface="Libre Baskerville"/>
                <a:ea typeface="Libre Baskerville"/>
                <a:cs typeface="Libre Baskerville"/>
                <a:sym typeface="Libre Baskerville"/>
              </a:defRPr>
            </a:lvl3pPr>
            <a:lvl4pPr marL="1188720" marR="0" indent="-116839" algn="l" rtl="0">
              <a:lnSpc>
                <a:spcPct val="100000"/>
              </a:lnSpc>
              <a:spcBef>
                <a:spcPts val="360"/>
              </a:spcBef>
              <a:spcAft>
                <a:spcPts val="0"/>
              </a:spcAft>
              <a:buClr>
                <a:srgbClr val="FED6BB"/>
              </a:buClr>
              <a:buFont typeface="Libre Baskerville"/>
              <a:buChar char="•"/>
              <a:defRPr sz="1800" b="0" i="0" u="none" strike="noStrike" cap="none" baseline="0">
                <a:solidFill>
                  <a:schemeClr val="dk1"/>
                </a:solidFill>
                <a:latin typeface="Libre Baskerville"/>
                <a:ea typeface="Libre Baskerville"/>
                <a:cs typeface="Libre Baskerville"/>
                <a:sym typeface="Libre Baskerville"/>
              </a:defRPr>
            </a:lvl4pPr>
            <a:lvl5pPr marL="1463040" marR="0" indent="-123951" algn="l" rtl="0">
              <a:lnSpc>
                <a:spcPct val="100000"/>
              </a:lnSpc>
              <a:spcBef>
                <a:spcPts val="320"/>
              </a:spcBef>
              <a:spcAft>
                <a:spcPts val="0"/>
              </a:spcAft>
              <a:buClr>
                <a:srgbClr val="D0DCF2"/>
              </a:buClr>
              <a:buFont typeface="Libre Baskerville"/>
              <a:buChar char="●"/>
              <a:defRPr sz="1600" b="0" i="0" u="none" strike="noStrike" cap="none" baseline="0">
                <a:solidFill>
                  <a:schemeClr val="dk1"/>
                </a:solidFill>
                <a:latin typeface="Libre Baskerville"/>
                <a:ea typeface="Libre Baskerville"/>
                <a:cs typeface="Libre Baskerville"/>
                <a:sym typeface="Libre Baskerville"/>
              </a:defRPr>
            </a:lvl5pPr>
            <a:lvl6pPr marL="1737360" marR="0" indent="-86360" algn="l" rtl="0">
              <a:lnSpc>
                <a:spcPct val="100000"/>
              </a:lnSpc>
              <a:spcBef>
                <a:spcPts val="320"/>
              </a:spcBef>
              <a:spcAft>
                <a:spcPts val="0"/>
              </a:spcAft>
              <a:buClr>
                <a:schemeClr val="accent1"/>
              </a:buClr>
              <a:buFont typeface="Libre Baskerville"/>
              <a:buChar char="•"/>
              <a:defRPr sz="1600" b="0" i="0" u="none" strike="noStrike" cap="none" baseline="0">
                <a:solidFill>
                  <a:schemeClr val="dk2"/>
                </a:solidFill>
                <a:latin typeface="Libre Baskerville"/>
                <a:ea typeface="Libre Baskerville"/>
                <a:cs typeface="Libre Baskerville"/>
                <a:sym typeface="Libre Baskerville"/>
              </a:defRPr>
            </a:lvl6pPr>
            <a:lvl7pPr marL="2011679" marR="0" indent="-129539" algn="l" rtl="0">
              <a:lnSpc>
                <a:spcPct val="100000"/>
              </a:lnSpc>
              <a:spcBef>
                <a:spcPts val="280"/>
              </a:spcBef>
              <a:spcAft>
                <a:spcPts val="0"/>
              </a:spcAft>
              <a:buClr>
                <a:srgbClr val="FED6BB"/>
              </a:buClr>
              <a:buFont typeface="Libre Baskerville"/>
              <a:buChar char="○"/>
              <a:defRPr sz="1400" b="0" i="0" u="none" strike="noStrike" cap="none" baseline="0">
                <a:solidFill>
                  <a:schemeClr val="dk2"/>
                </a:solidFill>
                <a:latin typeface="Libre Baskerville"/>
                <a:ea typeface="Libre Baskerville"/>
                <a:cs typeface="Libre Baskerville"/>
                <a:sym typeface="Libre Baskerville"/>
              </a:defRPr>
            </a:lvl7pPr>
            <a:lvl8pPr marL="2286000" marR="0" indent="-101600" algn="l" rtl="0">
              <a:lnSpc>
                <a:spcPct val="100000"/>
              </a:lnSpc>
              <a:spcBef>
                <a:spcPts val="280"/>
              </a:spcBef>
              <a:spcAft>
                <a:spcPts val="0"/>
              </a:spcAft>
              <a:buClr>
                <a:schemeClr val="accent2"/>
              </a:buClr>
              <a:buFont typeface="Libre Baskerville"/>
              <a:buChar char="•"/>
              <a:defRPr sz="1400" b="0" i="0" u="none" strike="noStrike" cap="small" baseline="0">
                <a:solidFill>
                  <a:schemeClr val="dk2"/>
                </a:solidFill>
                <a:latin typeface="Libre Baskerville"/>
                <a:ea typeface="Libre Baskerville"/>
                <a:cs typeface="Libre Baskerville"/>
                <a:sym typeface="Libre Baskerville"/>
              </a:defRPr>
            </a:lvl8pPr>
            <a:lvl9pPr marL="2560320" marR="0" indent="-96520" algn="l" rtl="0">
              <a:lnSpc>
                <a:spcPct val="100000"/>
              </a:lnSpc>
              <a:spcBef>
                <a:spcPts val="280"/>
              </a:spcBef>
              <a:spcAft>
                <a:spcPts val="0"/>
              </a:spcAft>
              <a:buClr>
                <a:srgbClr val="E07630"/>
              </a:buClr>
              <a:buFont typeface="Libre Baskerville"/>
              <a:buChar char="•"/>
              <a:defRPr sz="1400" b="0" i="0" u="none" strike="noStrike" cap="none" baseline="0">
                <a:solidFill>
                  <a:schemeClr val="dk2"/>
                </a:solidFill>
                <a:latin typeface="Libre Baskerville"/>
                <a:ea typeface="Libre Baskerville"/>
                <a:cs typeface="Libre Baskerville"/>
                <a:sym typeface="Libre Baskerville"/>
              </a:defRPr>
            </a:lvl9pPr>
          </a:lstStyle>
          <a:p>
            <a:pPr marL="106680" indent="0">
              <a:buNone/>
            </a:pPr>
            <a:r>
              <a:rPr lang="en-US" sz="2700" b="1" dirty="0" smtClean="0">
                <a:ln/>
                <a:solidFill>
                  <a:schemeClr val="accent3"/>
                </a:solidFill>
                <a:latin typeface="Bodoni MT" panose="02070603080606020203" pitchFamily="18" charset="0"/>
              </a:rPr>
              <a:t>We created a web application that works with Google Maps to instantly calculate an initial shade estimate for potential contractors.</a:t>
            </a:r>
          </a:p>
        </p:txBody>
      </p:sp>
      <p:sp>
        <p:nvSpPr>
          <p:cNvPr id="77" name="Rectangle 76"/>
          <p:cNvSpPr/>
          <p:nvPr/>
        </p:nvSpPr>
        <p:spPr>
          <a:xfrm>
            <a:off x="10797527" y="23660866"/>
            <a:ext cx="18181342" cy="1409768"/>
          </a:xfrm>
          <a:prstGeom prst="rect">
            <a:avLst/>
          </a:prstGeom>
          <a:noFill/>
        </p:spPr>
        <p:txBody>
          <a:bodyPr wrap="square" lIns="84350" tIns="42172" rIns="84350" bIns="42172">
            <a:spAutoFit/>
          </a:bodyPr>
          <a:lstStyle/>
          <a:p>
            <a:pPr algn="ctr"/>
            <a:r>
              <a:rPr lang="en-US" sz="8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Tools and Frameworks</a:t>
            </a:r>
            <a:endParaRPr lang="en-US" sz="8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endParaRPr>
          </a:p>
        </p:txBody>
      </p:sp>
      <p:pic>
        <p:nvPicPr>
          <p:cNvPr id="81" name="Picture 80" descr="Pytho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50319" y="25453506"/>
            <a:ext cx="1657350" cy="1727200"/>
          </a:xfrm>
          <a:prstGeom prst="rect">
            <a:avLst/>
          </a:prstGeom>
        </p:spPr>
      </p:pic>
      <p:pic>
        <p:nvPicPr>
          <p:cNvPr id="84" name="Picture 13" descr="C:\Users\Jordan\Desktop\appengine_final.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1228" y="25681821"/>
            <a:ext cx="1655064" cy="12851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HTML5_Logo_5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89050" y="25239767"/>
            <a:ext cx="1657350" cy="1727200"/>
          </a:xfrm>
          <a:prstGeom prst="rect">
            <a:avLst/>
          </a:prstGeom>
        </p:spPr>
      </p:pic>
      <p:pic>
        <p:nvPicPr>
          <p:cNvPr id="80" name="Picture 79" descr="css3-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7527" y="25239767"/>
            <a:ext cx="1243013" cy="1817109"/>
          </a:xfrm>
          <a:prstGeom prst="rect">
            <a:avLst/>
          </a:prstGeom>
        </p:spPr>
      </p:pic>
      <p:sp>
        <p:nvSpPr>
          <p:cNvPr id="85" name="Rectangle 84"/>
          <p:cNvSpPr/>
          <p:nvPr/>
        </p:nvSpPr>
        <p:spPr>
          <a:xfrm>
            <a:off x="10797526" y="27288242"/>
            <a:ext cx="4848874" cy="3416320"/>
          </a:xfrm>
          <a:prstGeom prst="rect">
            <a:avLst/>
          </a:prstGeom>
        </p:spPr>
        <p:txBody>
          <a:bodyPr wrap="square">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The front end of the website was done in CSS and HTML to create the layout and overall look of the website. It was also used to prompt users for data entry to pass to Google App Engine to store and manipulate.</a:t>
            </a:r>
            <a:endParaRPr lang="en-US" sz="2700" b="1" dirty="0">
              <a:ln/>
              <a:solidFill>
                <a:schemeClr val="accent3"/>
              </a:solidFill>
              <a:latin typeface="Bodoni MT" panose="02070603080606020203" pitchFamily="18" charset="0"/>
            </a:endParaRPr>
          </a:p>
        </p:txBody>
      </p:sp>
      <p:pic>
        <p:nvPicPr>
          <p:cNvPr id="83" name="Picture 7" descr="C:\Users\Jordan\Desktop\Google-Maps-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88402" y="25401812"/>
            <a:ext cx="1655064" cy="1655064"/>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a:xfrm>
            <a:off x="15752529" y="27287184"/>
            <a:ext cx="4326810" cy="3416320"/>
          </a:xfrm>
          <a:prstGeom prst="rect">
            <a:avLst/>
          </a:prstGeom>
        </p:spPr>
        <p:txBody>
          <a:bodyPr wrap="square">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Google Maps API was used to guide users to the client’s property to graphically annotate where solar panels would be placed and show the user where obstructions would be.</a:t>
            </a:r>
            <a:endParaRPr lang="en-US" sz="2700" b="1" dirty="0">
              <a:ln/>
              <a:solidFill>
                <a:schemeClr val="accent3"/>
              </a:solidFill>
              <a:latin typeface="Bodoni MT" panose="02070603080606020203" pitchFamily="18" charset="0"/>
            </a:endParaRPr>
          </a:p>
        </p:txBody>
      </p:sp>
      <p:grpSp>
        <p:nvGrpSpPr>
          <p:cNvPr id="17" name="Group 16"/>
          <p:cNvGrpSpPr/>
          <p:nvPr/>
        </p:nvGrpSpPr>
        <p:grpSpPr>
          <a:xfrm>
            <a:off x="30433193" y="6800236"/>
            <a:ext cx="6251403" cy="7934953"/>
            <a:chOff x="30433193" y="6593410"/>
            <a:chExt cx="6251403" cy="7934953"/>
          </a:xfrm>
        </p:grpSpPr>
        <p:pic>
          <p:nvPicPr>
            <p:cNvPr id="46" name="Picture 45" descr="Design Document 1.00.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611467" y="6593410"/>
              <a:ext cx="5486400" cy="3911972"/>
            </a:xfrm>
            <a:prstGeom prst="rect">
              <a:avLst/>
            </a:prstGeom>
          </p:spPr>
        </p:pic>
        <p:pic>
          <p:nvPicPr>
            <p:cNvPr id="89" name="Picture 3" descr="C:\Users\Jordan\Desktop\RayCasting.jpg"/>
            <p:cNvPicPr>
              <a:picLocks noChangeAspect="1" noChangeArrowheads="1"/>
            </p:cNvPicPr>
            <p:nvPr/>
          </p:nvPicPr>
          <p:blipFill rotWithShape="1">
            <a:blip r:embed="rId17">
              <a:extLst>
                <a:ext uri="{28A0092B-C50C-407E-A947-70E740481C1C}">
                  <a14:useLocalDpi xmlns:a14="http://schemas.microsoft.com/office/drawing/2010/main" val="0"/>
                </a:ext>
              </a:extLst>
            </a:blip>
            <a:srcRect l="50000"/>
            <a:stretch/>
          </p:blipFill>
          <p:spPr bwMode="auto">
            <a:xfrm>
              <a:off x="33026996" y="11739499"/>
              <a:ext cx="3657600" cy="27888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Jordan\Desktop\RayCasting.jpg"/>
            <p:cNvPicPr>
              <a:picLocks noChangeAspect="1" noChangeArrowheads="1"/>
            </p:cNvPicPr>
            <p:nvPr/>
          </p:nvPicPr>
          <p:blipFill rotWithShape="1">
            <a:blip r:embed="rId17">
              <a:extLst>
                <a:ext uri="{28A0092B-C50C-407E-A947-70E740481C1C}">
                  <a14:useLocalDpi xmlns:a14="http://schemas.microsoft.com/office/drawing/2010/main" val="0"/>
                </a:ext>
              </a:extLst>
            </a:blip>
            <a:srcRect r="50000"/>
            <a:stretch/>
          </p:blipFill>
          <p:spPr bwMode="auto">
            <a:xfrm>
              <a:off x="30433193" y="10348485"/>
              <a:ext cx="3657600" cy="2788864"/>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86"/>
          <p:cNvSpPr/>
          <p:nvPr/>
        </p:nvSpPr>
        <p:spPr>
          <a:xfrm>
            <a:off x="20185468" y="27287184"/>
            <a:ext cx="4187052" cy="3416320"/>
          </a:xfrm>
          <a:prstGeom prst="rect">
            <a:avLst/>
          </a:prstGeom>
        </p:spPr>
        <p:txBody>
          <a:bodyPr wrap="square">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Python was used to create specific fields in the database, add and remove from the database, generate a user listing of projects, and perform the shade calculation algorithm. </a:t>
            </a:r>
            <a:endParaRPr lang="en-US" sz="2700" b="1" dirty="0">
              <a:ln/>
              <a:solidFill>
                <a:schemeClr val="accent3"/>
              </a:solidFill>
              <a:latin typeface="Bodoni MT" panose="02070603080606020203" pitchFamily="18" charset="0"/>
            </a:endParaRPr>
          </a:p>
        </p:txBody>
      </p:sp>
      <p:sp>
        <p:nvSpPr>
          <p:cNvPr id="88" name="Rectangle 87"/>
          <p:cNvSpPr/>
          <p:nvPr/>
        </p:nvSpPr>
        <p:spPr>
          <a:xfrm>
            <a:off x="30433193" y="14785117"/>
            <a:ext cx="8183855" cy="3416320"/>
          </a:xfrm>
          <a:prstGeom prst="rect">
            <a:avLst/>
          </a:prstGeom>
        </p:spPr>
        <p:txBody>
          <a:bodyPr wrap="square">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The shade calculation is done using right-angle trigonometry. Given the placements of the solar panel, the obstruction, and the sun’s position, if the ray between the solar panel and the sun intersects with the obstruction, shade would be cast. An average of the sun’s path is calculated for each month and then averaged to find the total solar access percentage for the entire year.</a:t>
            </a:r>
            <a:endParaRPr lang="en-US" sz="2700" b="1" dirty="0">
              <a:ln/>
              <a:solidFill>
                <a:schemeClr val="accent3"/>
              </a:solidFill>
              <a:latin typeface="Bodoni MT" panose="02070603080606020203" pitchFamily="18" charset="0"/>
            </a:endParaRPr>
          </a:p>
        </p:txBody>
      </p:sp>
      <p:sp>
        <p:nvSpPr>
          <p:cNvPr id="67" name="Rectangle 66"/>
          <p:cNvSpPr/>
          <p:nvPr/>
        </p:nvSpPr>
        <p:spPr>
          <a:xfrm>
            <a:off x="24478650" y="27287184"/>
            <a:ext cx="4500221" cy="3416320"/>
          </a:xfrm>
          <a:prstGeom prst="rect">
            <a:avLst/>
          </a:prstGeom>
        </p:spPr>
        <p:txBody>
          <a:bodyPr wrap="square">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just"/>
            <a:r>
              <a:rPr lang="en-US" sz="2700" b="1" dirty="0" smtClean="0">
                <a:ln/>
                <a:solidFill>
                  <a:schemeClr val="accent3"/>
                </a:solidFill>
                <a:latin typeface="Bodoni MT" panose="02070603080606020203" pitchFamily="18" charset="0"/>
              </a:rPr>
              <a:t>Google App Engine launches our HTML/CSS Website and contains the information required for the user system, project database, and performing the shade calculation on given input.</a:t>
            </a:r>
            <a:endParaRPr lang="en-US" sz="2700" b="1" dirty="0">
              <a:ln/>
              <a:solidFill>
                <a:schemeClr val="accent3"/>
              </a:solidFill>
              <a:latin typeface="Bodoni MT" panose="02070603080606020203" pitchFamily="18" charset="0"/>
            </a:endParaRPr>
          </a:p>
        </p:txBody>
      </p:sp>
      <p:sp>
        <p:nvSpPr>
          <p:cNvPr id="70" name="TextBox 69"/>
          <p:cNvSpPr txBox="1"/>
          <p:nvPr/>
        </p:nvSpPr>
        <p:spPr>
          <a:xfrm>
            <a:off x="360781" y="30206528"/>
            <a:ext cx="3744429" cy="461665"/>
          </a:xfrm>
          <a:prstGeom prst="rect">
            <a:avLst/>
          </a:prstGeom>
          <a:solidFill>
            <a:srgbClr val="6EB298"/>
          </a:solidFill>
          <a:ln w="12700">
            <a:solidFill>
              <a:schemeClr val="tx1"/>
            </a:solidFill>
          </a:ln>
        </p:spPr>
        <p:txBody>
          <a:bodyPr wrap="square" rtlCol="0">
            <a:spAutoFit/>
          </a:bodyPr>
          <a:lstStyle/>
          <a:p>
            <a:pPr algn="l"/>
            <a:r>
              <a:rPr lang="en-US" sz="2400" dirty="0" smtClean="0">
                <a:latin typeface="Bodoni MT"/>
                <a:cs typeface="Bodoni MT"/>
              </a:rPr>
              <a:t>Engineering Design</a:t>
            </a:r>
          </a:p>
        </p:txBody>
      </p:sp>
      <p:pic>
        <p:nvPicPr>
          <p:cNvPr id="13" name="Picture 12"/>
          <p:cNvPicPr>
            <a:picLocks noChangeAspect="1"/>
          </p:cNvPicPr>
          <p:nvPr/>
        </p:nvPicPr>
        <p:blipFill>
          <a:blip r:embed="rId18"/>
          <a:stretch>
            <a:fillRect/>
          </a:stretch>
        </p:blipFill>
        <p:spPr>
          <a:xfrm>
            <a:off x="181418" y="3092977"/>
            <a:ext cx="9762681" cy="127163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Custom 3">
      <a:dk1>
        <a:srgbClr val="302C24"/>
      </a:dk1>
      <a:lt1>
        <a:srgbClr val="FFFFFF"/>
      </a:lt1>
      <a:dk2>
        <a:srgbClr val="AC6416"/>
      </a:dk2>
      <a:lt2>
        <a:srgbClr val="0080FF"/>
      </a:lt2>
      <a:accent1>
        <a:srgbClr val="C6B178"/>
      </a:accent1>
      <a:accent2>
        <a:srgbClr val="9C5B14"/>
      </a:accent2>
      <a:accent3>
        <a:srgbClr val="000000"/>
      </a:accent3>
      <a:accent4>
        <a:srgbClr val="78AA5D"/>
      </a:accent4>
      <a:accent5>
        <a:srgbClr val="867099"/>
      </a:accent5>
      <a:accent6>
        <a:srgbClr val="FF8000"/>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6896</TotalTime>
  <Words>865</Words>
  <Application>Microsoft Macintosh PowerPoint</Application>
  <PresentationFormat>Custom</PresentationFormat>
  <Paragraphs>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Saddle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 Pang</dc:creator>
  <cp:lastModifiedBy>Benjamin Johnson</cp:lastModifiedBy>
  <cp:revision>83</cp:revision>
  <dcterms:created xsi:type="dcterms:W3CDTF">2012-10-09T06:43:21Z</dcterms:created>
  <dcterms:modified xsi:type="dcterms:W3CDTF">2014-04-24T22:54:00Z</dcterms:modified>
</cp:coreProperties>
</file>